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handoutMasterIdLst>
    <p:handoutMasterId r:id="rId37"/>
  </p:handoutMasterIdLst>
  <p:sldIdLst>
    <p:sldId id="256" r:id="rId2"/>
    <p:sldId id="476" r:id="rId3"/>
    <p:sldId id="1315" r:id="rId4"/>
    <p:sldId id="2053" r:id="rId5"/>
    <p:sldId id="2070" r:id="rId6"/>
    <p:sldId id="2061" r:id="rId7"/>
    <p:sldId id="477" r:id="rId8"/>
    <p:sldId id="500" r:id="rId9"/>
    <p:sldId id="494" r:id="rId10"/>
    <p:sldId id="2073" r:id="rId11"/>
    <p:sldId id="503" r:id="rId12"/>
    <p:sldId id="2080" r:id="rId13"/>
    <p:sldId id="2064" r:id="rId14"/>
    <p:sldId id="2065" r:id="rId15"/>
    <p:sldId id="2085" r:id="rId16"/>
    <p:sldId id="2086" r:id="rId17"/>
    <p:sldId id="2109" r:id="rId18"/>
    <p:sldId id="2087" r:id="rId19"/>
    <p:sldId id="2088" r:id="rId20"/>
    <p:sldId id="506" r:id="rId21"/>
    <p:sldId id="507" r:id="rId22"/>
    <p:sldId id="325" r:id="rId23"/>
    <p:sldId id="330" r:id="rId24"/>
    <p:sldId id="326" r:id="rId25"/>
    <p:sldId id="328" r:id="rId26"/>
    <p:sldId id="329" r:id="rId27"/>
    <p:sldId id="509" r:id="rId28"/>
    <p:sldId id="510" r:id="rId29"/>
    <p:sldId id="511" r:id="rId30"/>
    <p:sldId id="513" r:id="rId31"/>
    <p:sldId id="514" r:id="rId32"/>
    <p:sldId id="512" r:id="rId33"/>
    <p:sldId id="2132" r:id="rId34"/>
    <p:sldId id="491" r:id="rId35"/>
  </p:sldIdLst>
  <p:sldSz cx="9144000" cy="5143500" type="screen16x9"/>
  <p:notesSz cx="7315200" cy="96012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562100"/>
    <a:srgbClr val="3A858D"/>
    <a:srgbClr val="941651"/>
    <a:srgbClr val="1D2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DD6EA-AB6B-8A4F-8297-8FA09A190F50}" v="74" dt="2022-09-01T15:53:52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1"/>
    <p:restoredTop sz="94638"/>
  </p:normalViewPr>
  <p:slideViewPr>
    <p:cSldViewPr snapToGrid="0">
      <p:cViewPr varScale="1">
        <p:scale>
          <a:sx n="157" d="100"/>
          <a:sy n="157" d="100"/>
        </p:scale>
        <p:origin x="6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Davoodi" userId="374eff1b-b6cf-4832-b347-6d58b624eb25" providerId="ADAL" clId="{3BDDD6EA-AB6B-8A4F-8297-8FA09A190F50}"/>
    <pc:docChg chg="undo custSel addSld delSld modSld sldOrd delMainMaster modMainMaster">
      <pc:chgData name="Mehdi Davoodi" userId="374eff1b-b6cf-4832-b347-6d58b624eb25" providerId="ADAL" clId="{3BDDD6EA-AB6B-8A4F-8297-8FA09A190F50}" dt="2022-09-01T16:43:41" v="634" actId="20577"/>
      <pc:docMkLst>
        <pc:docMk/>
      </pc:docMkLst>
      <pc:sldChg chg="modSp mod">
        <pc:chgData name="Mehdi Davoodi" userId="374eff1b-b6cf-4832-b347-6d58b624eb25" providerId="ADAL" clId="{3BDDD6EA-AB6B-8A4F-8297-8FA09A190F50}" dt="2022-08-31T19:40:43.723" v="522" actId="20577"/>
        <pc:sldMkLst>
          <pc:docMk/>
          <pc:sldMk cId="0" sldId="256"/>
        </pc:sldMkLst>
        <pc:spChg chg="mod">
          <ac:chgData name="Mehdi Davoodi" userId="374eff1b-b6cf-4832-b347-6d58b624eb25" providerId="ADAL" clId="{3BDDD6EA-AB6B-8A4F-8297-8FA09A190F50}" dt="2022-08-31T19:40:43.723" v="522" actId="20577"/>
          <ac:spMkLst>
            <pc:docMk/>
            <pc:sldMk cId="0" sldId="256"/>
            <ac:spMk id="2" creationId="{69BFC9A4-4348-4F69-A75B-A83E9A1DD30B}"/>
          </ac:spMkLst>
        </pc:spChg>
        <pc:spChg chg="mod">
          <ac:chgData name="Mehdi Davoodi" userId="374eff1b-b6cf-4832-b347-6d58b624eb25" providerId="ADAL" clId="{3BDDD6EA-AB6B-8A4F-8297-8FA09A190F50}" dt="2022-08-31T19:40:34.420" v="515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 del">
        <pc:chgData name="Mehdi Davoodi" userId="374eff1b-b6cf-4832-b347-6d58b624eb25" providerId="ADAL" clId="{3BDDD6EA-AB6B-8A4F-8297-8FA09A190F50}" dt="2022-08-31T15:39:22.044" v="109" actId="2696"/>
        <pc:sldMkLst>
          <pc:docMk/>
          <pc:sldMk cId="0" sldId="257"/>
        </pc:sldMkLst>
      </pc:sldChg>
      <pc:sldChg chg="modSp add mod chgLayout">
        <pc:chgData name="Mehdi Davoodi" userId="374eff1b-b6cf-4832-b347-6d58b624eb25" providerId="ADAL" clId="{3BDDD6EA-AB6B-8A4F-8297-8FA09A190F50}" dt="2022-08-31T18:32:13.254" v="331" actId="700"/>
        <pc:sldMkLst>
          <pc:docMk/>
          <pc:sldMk cId="480118258" sldId="325"/>
        </pc:sldMkLst>
        <pc:spChg chg="mod ord">
          <ac:chgData name="Mehdi Davoodi" userId="374eff1b-b6cf-4832-b347-6d58b624eb25" providerId="ADAL" clId="{3BDDD6EA-AB6B-8A4F-8297-8FA09A190F50}" dt="2022-08-31T18:32:13.254" v="331" actId="700"/>
          <ac:spMkLst>
            <pc:docMk/>
            <pc:sldMk cId="480118258" sldId="325"/>
            <ac:spMk id="45057" creationId="{00000000-0000-0000-0000-000000000000}"/>
          </ac:spMkLst>
        </pc:spChg>
        <pc:spChg chg="mod ord">
          <ac:chgData name="Mehdi Davoodi" userId="374eff1b-b6cf-4832-b347-6d58b624eb25" providerId="ADAL" clId="{3BDDD6EA-AB6B-8A4F-8297-8FA09A190F50}" dt="2022-08-31T18:32:13.254" v="331" actId="700"/>
          <ac:spMkLst>
            <pc:docMk/>
            <pc:sldMk cId="480118258" sldId="325"/>
            <ac:spMk id="45058" creationId="{00000000-0000-0000-0000-000000000000}"/>
          </ac:spMkLst>
        </pc:spChg>
      </pc:sldChg>
      <pc:sldChg chg="addSp delSp modSp add mod chgLayout">
        <pc:chgData name="Mehdi Davoodi" userId="374eff1b-b6cf-4832-b347-6d58b624eb25" providerId="ADAL" clId="{3BDDD6EA-AB6B-8A4F-8297-8FA09A190F50}" dt="2022-08-31T18:32:58.226" v="354" actId="20577"/>
        <pc:sldMkLst>
          <pc:docMk/>
          <pc:sldMk cId="1251500427" sldId="326"/>
        </pc:sldMkLst>
        <pc:spChg chg="add del mod ord">
          <ac:chgData name="Mehdi Davoodi" userId="374eff1b-b6cf-4832-b347-6d58b624eb25" providerId="ADAL" clId="{3BDDD6EA-AB6B-8A4F-8297-8FA09A190F50}" dt="2022-08-31T18:32:47.478" v="340" actId="700"/>
          <ac:spMkLst>
            <pc:docMk/>
            <pc:sldMk cId="1251500427" sldId="326"/>
            <ac:spMk id="2" creationId="{ED1D74EE-E26B-89BB-C214-DD1C2A3A71E4}"/>
          </ac:spMkLst>
        </pc:spChg>
        <pc:spChg chg="add del mod ord">
          <ac:chgData name="Mehdi Davoodi" userId="374eff1b-b6cf-4832-b347-6d58b624eb25" providerId="ADAL" clId="{3BDDD6EA-AB6B-8A4F-8297-8FA09A190F50}" dt="2022-08-31T18:32:30.882" v="336" actId="478"/>
          <ac:spMkLst>
            <pc:docMk/>
            <pc:sldMk cId="1251500427" sldId="326"/>
            <ac:spMk id="3" creationId="{D23E5273-67BC-7BC4-9B88-78DF4C8E55BE}"/>
          </ac:spMkLst>
        </pc:spChg>
        <pc:spChg chg="add mod ord">
          <ac:chgData name="Mehdi Davoodi" userId="374eff1b-b6cf-4832-b347-6d58b624eb25" providerId="ADAL" clId="{3BDDD6EA-AB6B-8A4F-8297-8FA09A190F50}" dt="2022-08-31T18:32:58.226" v="354" actId="20577"/>
          <ac:spMkLst>
            <pc:docMk/>
            <pc:sldMk cId="1251500427" sldId="326"/>
            <ac:spMk id="4" creationId="{80CB45D0-7BE7-0F07-186A-0D12187FA8FD}"/>
          </ac:spMkLst>
        </pc:spChg>
        <pc:spChg chg="add del mod ord">
          <ac:chgData name="Mehdi Davoodi" userId="374eff1b-b6cf-4832-b347-6d58b624eb25" providerId="ADAL" clId="{3BDDD6EA-AB6B-8A4F-8297-8FA09A190F50}" dt="2022-08-31T18:32:50.719" v="342"/>
          <ac:spMkLst>
            <pc:docMk/>
            <pc:sldMk cId="1251500427" sldId="326"/>
            <ac:spMk id="6" creationId="{BFB21D7E-3ADB-359F-9B74-8905DBA23735}"/>
          </ac:spMkLst>
        </pc:spChg>
        <pc:picChg chg="del mod">
          <ac:chgData name="Mehdi Davoodi" userId="374eff1b-b6cf-4832-b347-6d58b624eb25" providerId="ADAL" clId="{3BDDD6EA-AB6B-8A4F-8297-8FA09A190F50}" dt="2022-08-31T18:32:49.964" v="341" actId="21"/>
          <ac:picMkLst>
            <pc:docMk/>
            <pc:sldMk cId="1251500427" sldId="326"/>
            <ac:picMk id="5" creationId="{00000000-0000-0000-0000-000000000000}"/>
          </ac:picMkLst>
        </pc:picChg>
        <pc:picChg chg="add mod">
          <ac:chgData name="Mehdi Davoodi" userId="374eff1b-b6cf-4832-b347-6d58b624eb25" providerId="ADAL" clId="{3BDDD6EA-AB6B-8A4F-8297-8FA09A190F50}" dt="2022-08-31T18:32:50.719" v="342"/>
          <ac:picMkLst>
            <pc:docMk/>
            <pc:sldMk cId="1251500427" sldId="326"/>
            <ac:picMk id="7" creationId="{AA1E4DE9-3B58-7ED8-AD18-79A816F4CDFE}"/>
          </ac:picMkLst>
        </pc:picChg>
      </pc:sldChg>
      <pc:sldChg chg="modSp add mod chgLayout">
        <pc:chgData name="Mehdi Davoodi" userId="374eff1b-b6cf-4832-b347-6d58b624eb25" providerId="ADAL" clId="{3BDDD6EA-AB6B-8A4F-8297-8FA09A190F50}" dt="2022-08-31T18:33:31.085" v="357" actId="700"/>
        <pc:sldMkLst>
          <pc:docMk/>
          <pc:sldMk cId="59717417" sldId="328"/>
        </pc:sldMkLst>
        <pc:spChg chg="mod ord">
          <ac:chgData name="Mehdi Davoodi" userId="374eff1b-b6cf-4832-b347-6d58b624eb25" providerId="ADAL" clId="{3BDDD6EA-AB6B-8A4F-8297-8FA09A190F50}" dt="2022-08-31T18:33:31.085" v="357" actId="700"/>
          <ac:spMkLst>
            <pc:docMk/>
            <pc:sldMk cId="59717417" sldId="328"/>
            <ac:spMk id="3" creationId="{00000000-0000-0000-0000-000000000000}"/>
          </ac:spMkLst>
        </pc:spChg>
        <pc:spChg chg="mod ord">
          <ac:chgData name="Mehdi Davoodi" userId="374eff1b-b6cf-4832-b347-6d58b624eb25" providerId="ADAL" clId="{3BDDD6EA-AB6B-8A4F-8297-8FA09A190F50}" dt="2022-08-31T18:33:31.085" v="357" actId="700"/>
          <ac:spMkLst>
            <pc:docMk/>
            <pc:sldMk cId="59717417" sldId="328"/>
            <ac:spMk id="48129" creationId="{00000000-0000-0000-0000-000000000000}"/>
          </ac:spMkLst>
        </pc:spChg>
      </pc:sldChg>
      <pc:sldChg chg="modSp add mod chgLayout">
        <pc:chgData name="Mehdi Davoodi" userId="374eff1b-b6cf-4832-b347-6d58b624eb25" providerId="ADAL" clId="{3BDDD6EA-AB6B-8A4F-8297-8FA09A190F50}" dt="2022-08-31T18:33:41.118" v="359" actId="700"/>
        <pc:sldMkLst>
          <pc:docMk/>
          <pc:sldMk cId="2031096721" sldId="329"/>
        </pc:sldMkLst>
        <pc:spChg chg="mod ord">
          <ac:chgData name="Mehdi Davoodi" userId="374eff1b-b6cf-4832-b347-6d58b624eb25" providerId="ADAL" clId="{3BDDD6EA-AB6B-8A4F-8297-8FA09A190F50}" dt="2022-08-31T18:33:41.118" v="359" actId="700"/>
          <ac:spMkLst>
            <pc:docMk/>
            <pc:sldMk cId="2031096721" sldId="329"/>
            <ac:spMk id="50177" creationId="{00000000-0000-0000-0000-000000000000}"/>
          </ac:spMkLst>
        </pc:spChg>
        <pc:spChg chg="mod ord">
          <ac:chgData name="Mehdi Davoodi" userId="374eff1b-b6cf-4832-b347-6d58b624eb25" providerId="ADAL" clId="{3BDDD6EA-AB6B-8A4F-8297-8FA09A190F50}" dt="2022-08-31T18:33:41.118" v="359" actId="700"/>
          <ac:spMkLst>
            <pc:docMk/>
            <pc:sldMk cId="2031096721" sldId="329"/>
            <ac:spMk id="50178" creationId="{00000000-0000-0000-0000-000000000000}"/>
          </ac:spMkLst>
        </pc:spChg>
      </pc:sldChg>
      <pc:sldChg chg="modSp add mod ord chgLayout">
        <pc:chgData name="Mehdi Davoodi" userId="374eff1b-b6cf-4832-b347-6d58b624eb25" providerId="ADAL" clId="{3BDDD6EA-AB6B-8A4F-8297-8FA09A190F50}" dt="2022-08-31T18:33:19.807" v="355" actId="20578"/>
        <pc:sldMkLst>
          <pc:docMk/>
          <pc:sldMk cId="242537135" sldId="330"/>
        </pc:sldMkLst>
        <pc:spChg chg="mod ord">
          <ac:chgData name="Mehdi Davoodi" userId="374eff1b-b6cf-4832-b347-6d58b624eb25" providerId="ADAL" clId="{3BDDD6EA-AB6B-8A4F-8297-8FA09A190F50}" dt="2022-08-31T18:32:22.562" v="333" actId="700"/>
          <ac:spMkLst>
            <pc:docMk/>
            <pc:sldMk cId="242537135" sldId="330"/>
            <ac:spMk id="51201" creationId="{00000000-0000-0000-0000-000000000000}"/>
          </ac:spMkLst>
        </pc:spChg>
        <pc:spChg chg="mod ord">
          <ac:chgData name="Mehdi Davoodi" userId="374eff1b-b6cf-4832-b347-6d58b624eb25" providerId="ADAL" clId="{3BDDD6EA-AB6B-8A4F-8297-8FA09A190F50}" dt="2022-08-31T18:32:22.562" v="333" actId="700"/>
          <ac:spMkLst>
            <pc:docMk/>
            <pc:sldMk cId="242537135" sldId="330"/>
            <ac:spMk id="51202" creationId="{00000000-0000-0000-0000-000000000000}"/>
          </ac:spMkLst>
        </pc:spChg>
      </pc:sldChg>
      <pc:sldChg chg="addSp delSp modSp mod">
        <pc:chgData name="Mehdi Davoodi" userId="374eff1b-b6cf-4832-b347-6d58b624eb25" providerId="ADAL" clId="{3BDDD6EA-AB6B-8A4F-8297-8FA09A190F50}" dt="2022-08-31T19:30:48.174" v="499" actId="20577"/>
        <pc:sldMkLst>
          <pc:docMk/>
          <pc:sldMk cId="3953920736" sldId="476"/>
        </pc:sldMkLst>
        <pc:spChg chg="mod">
          <ac:chgData name="Mehdi Davoodi" userId="374eff1b-b6cf-4832-b347-6d58b624eb25" providerId="ADAL" clId="{3BDDD6EA-AB6B-8A4F-8297-8FA09A190F50}" dt="2022-08-31T15:33:34.035" v="76" actId="20577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Mehdi Davoodi" userId="374eff1b-b6cf-4832-b347-6d58b624eb25" providerId="ADAL" clId="{3BDDD6EA-AB6B-8A4F-8297-8FA09A190F50}" dt="2022-08-31T19:30:48.174" v="499" actId="20577"/>
          <ac:spMkLst>
            <pc:docMk/>
            <pc:sldMk cId="3953920736" sldId="476"/>
            <ac:spMk id="3" creationId="{8A48DCBE-9D9E-C190-E3A1-F8CEC83D1980}"/>
          </ac:spMkLst>
        </pc:spChg>
        <pc:spChg chg="add del mod">
          <ac:chgData name="Mehdi Davoodi" userId="374eff1b-b6cf-4832-b347-6d58b624eb25" providerId="ADAL" clId="{3BDDD6EA-AB6B-8A4F-8297-8FA09A190F50}" dt="2022-08-31T16:43:03.051" v="258"/>
          <ac:spMkLst>
            <pc:docMk/>
            <pc:sldMk cId="3953920736" sldId="476"/>
            <ac:spMk id="5" creationId="{2C3914D2-1BB0-2E44-CF7D-8AD9A315F3D4}"/>
          </ac:spMkLst>
        </pc:spChg>
      </pc:sldChg>
      <pc:sldChg chg="delSp modSp mod">
        <pc:chgData name="Mehdi Davoodi" userId="374eff1b-b6cf-4832-b347-6d58b624eb25" providerId="ADAL" clId="{3BDDD6EA-AB6B-8A4F-8297-8FA09A190F50}" dt="2022-08-31T16:24:56.215" v="214" actId="20577"/>
        <pc:sldMkLst>
          <pc:docMk/>
          <pc:sldMk cId="3118667945" sldId="477"/>
        </pc:sldMkLst>
        <pc:spChg chg="mod">
          <ac:chgData name="Mehdi Davoodi" userId="374eff1b-b6cf-4832-b347-6d58b624eb25" providerId="ADAL" clId="{3BDDD6EA-AB6B-8A4F-8297-8FA09A190F50}" dt="2022-08-31T16:24:56.215" v="214" actId="20577"/>
          <ac:spMkLst>
            <pc:docMk/>
            <pc:sldMk cId="3118667945" sldId="477"/>
            <ac:spMk id="8" creationId="{48FED0A1-47E3-322C-5D8E-9C15FB4207FD}"/>
          </ac:spMkLst>
        </pc:spChg>
        <pc:spChg chg="del">
          <ac:chgData name="Mehdi Davoodi" userId="374eff1b-b6cf-4832-b347-6d58b624eb25" providerId="ADAL" clId="{3BDDD6EA-AB6B-8A4F-8297-8FA09A190F50}" dt="2022-08-31T16:24:05.041" v="176" actId="478"/>
          <ac:spMkLst>
            <pc:docMk/>
            <pc:sldMk cId="3118667945" sldId="477"/>
            <ac:spMk id="11" creationId="{597E2275-A063-E072-EDF1-2341F7C7E740}"/>
          </ac:spMkLst>
        </pc:spChg>
      </pc:sldChg>
      <pc:sldChg chg="modSp add del mod chgLayout">
        <pc:chgData name="Mehdi Davoodi" userId="374eff1b-b6cf-4832-b347-6d58b624eb25" providerId="ADAL" clId="{3BDDD6EA-AB6B-8A4F-8297-8FA09A190F50}" dt="2022-08-31T15:30:05.581" v="53" actId="2696"/>
        <pc:sldMkLst>
          <pc:docMk/>
          <pc:sldMk cId="4027663842" sldId="483"/>
        </pc:sldMkLst>
        <pc:spChg chg="mod ord">
          <ac:chgData name="Mehdi Davoodi" userId="374eff1b-b6cf-4832-b347-6d58b624eb25" providerId="ADAL" clId="{3BDDD6EA-AB6B-8A4F-8297-8FA09A190F50}" dt="2022-08-31T15:28:53.397" v="19" actId="700"/>
          <ac:spMkLst>
            <pc:docMk/>
            <pc:sldMk cId="4027663842" sldId="483"/>
            <ac:spMk id="2" creationId="{851B5E3E-F8A3-FDF8-5E77-A833041E69B1}"/>
          </ac:spMkLst>
        </pc:spChg>
        <pc:spChg chg="mod ord">
          <ac:chgData name="Mehdi Davoodi" userId="374eff1b-b6cf-4832-b347-6d58b624eb25" providerId="ADAL" clId="{3BDDD6EA-AB6B-8A4F-8297-8FA09A190F50}" dt="2022-08-31T15:28:53.397" v="19" actId="700"/>
          <ac:spMkLst>
            <pc:docMk/>
            <pc:sldMk cId="4027663842" sldId="483"/>
            <ac:spMk id="3" creationId="{232241BB-3C23-413A-7588-B6D153CFD7BA}"/>
          </ac:spMkLst>
        </pc:spChg>
        <pc:picChg chg="mod ord">
          <ac:chgData name="Mehdi Davoodi" userId="374eff1b-b6cf-4832-b347-6d58b624eb25" providerId="ADAL" clId="{3BDDD6EA-AB6B-8A4F-8297-8FA09A190F50}" dt="2022-08-31T15:28:53.397" v="19" actId="700"/>
          <ac:picMkLst>
            <pc:docMk/>
            <pc:sldMk cId="4027663842" sldId="483"/>
            <ac:picMk id="5" creationId="{27961CD2-6A26-C7EF-1020-E8E73AAD700C}"/>
          </ac:picMkLst>
        </pc:picChg>
      </pc:sldChg>
      <pc:sldChg chg="modSp mod">
        <pc:chgData name="Mehdi Davoodi" userId="374eff1b-b6cf-4832-b347-6d58b624eb25" providerId="ADAL" clId="{3BDDD6EA-AB6B-8A4F-8297-8FA09A190F50}" dt="2022-09-01T16:43:41" v="634" actId="20577"/>
        <pc:sldMkLst>
          <pc:docMk/>
          <pc:sldMk cId="3859307221" sldId="491"/>
        </pc:sldMkLst>
        <pc:spChg chg="mod">
          <ac:chgData name="Mehdi Davoodi" userId="374eff1b-b6cf-4832-b347-6d58b624eb25" providerId="ADAL" clId="{3BDDD6EA-AB6B-8A4F-8297-8FA09A190F50}" dt="2022-09-01T16:43:41" v="634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addSp delSp modSp del mod ord">
        <pc:chgData name="Mehdi Davoodi" userId="374eff1b-b6cf-4832-b347-6d58b624eb25" providerId="ADAL" clId="{3BDDD6EA-AB6B-8A4F-8297-8FA09A190F50}" dt="2022-08-31T23:00:49.117" v="523" actId="2696"/>
        <pc:sldMkLst>
          <pc:docMk/>
          <pc:sldMk cId="3582416797" sldId="493"/>
        </pc:sldMkLst>
        <pc:spChg chg="mod">
          <ac:chgData name="Mehdi Davoodi" userId="374eff1b-b6cf-4832-b347-6d58b624eb25" providerId="ADAL" clId="{3BDDD6EA-AB6B-8A4F-8297-8FA09A190F50}" dt="2022-08-31T16:28:36.452" v="227"/>
          <ac:spMkLst>
            <pc:docMk/>
            <pc:sldMk cId="3582416797" sldId="493"/>
            <ac:spMk id="2" creationId="{57E8D562-3B7B-9580-C2D1-ADDD433D0F99}"/>
          </ac:spMkLst>
        </pc:spChg>
        <pc:picChg chg="add del">
          <ac:chgData name="Mehdi Davoodi" userId="374eff1b-b6cf-4832-b347-6d58b624eb25" providerId="ADAL" clId="{3BDDD6EA-AB6B-8A4F-8297-8FA09A190F50}" dt="2022-08-31T16:27:30.756" v="223" actId="478"/>
          <ac:picMkLst>
            <pc:docMk/>
            <pc:sldMk cId="3582416797" sldId="493"/>
            <ac:picMk id="6" creationId="{79832514-30EE-794C-9BE4-B151E1097DAA}"/>
          </ac:picMkLst>
        </pc:picChg>
      </pc:sldChg>
      <pc:sldChg chg="del">
        <pc:chgData name="Mehdi Davoodi" userId="374eff1b-b6cf-4832-b347-6d58b624eb25" providerId="ADAL" clId="{3BDDD6EA-AB6B-8A4F-8297-8FA09A190F50}" dt="2022-08-31T16:29:24.263" v="231" actId="2696"/>
        <pc:sldMkLst>
          <pc:docMk/>
          <pc:sldMk cId="2896589904" sldId="495"/>
        </pc:sldMkLst>
      </pc:sldChg>
      <pc:sldChg chg="del">
        <pc:chgData name="Mehdi Davoodi" userId="374eff1b-b6cf-4832-b347-6d58b624eb25" providerId="ADAL" clId="{3BDDD6EA-AB6B-8A4F-8297-8FA09A190F50}" dt="2022-08-31T23:00:49.117" v="523" actId="2696"/>
        <pc:sldMkLst>
          <pc:docMk/>
          <pc:sldMk cId="1102946824" sldId="496"/>
        </pc:sldMkLst>
      </pc:sldChg>
      <pc:sldChg chg="addSp delSp del mod">
        <pc:chgData name="Mehdi Davoodi" userId="374eff1b-b6cf-4832-b347-6d58b624eb25" providerId="ADAL" clId="{3BDDD6EA-AB6B-8A4F-8297-8FA09A190F50}" dt="2022-08-31T23:00:49.117" v="523" actId="2696"/>
        <pc:sldMkLst>
          <pc:docMk/>
          <pc:sldMk cId="2727254271" sldId="497"/>
        </pc:sldMkLst>
        <pc:spChg chg="add del">
          <ac:chgData name="Mehdi Davoodi" userId="374eff1b-b6cf-4832-b347-6d58b624eb25" providerId="ADAL" clId="{3BDDD6EA-AB6B-8A4F-8297-8FA09A190F50}" dt="2022-08-31T15:27:49.691" v="13" actId="22"/>
          <ac:spMkLst>
            <pc:docMk/>
            <pc:sldMk cId="2727254271" sldId="497"/>
            <ac:spMk id="7" creationId="{43882E09-CF27-B2F0-E1D7-8D96225FFF7B}"/>
          </ac:spMkLst>
        </pc:spChg>
      </pc:sldChg>
      <pc:sldChg chg="del">
        <pc:chgData name="Mehdi Davoodi" userId="374eff1b-b6cf-4832-b347-6d58b624eb25" providerId="ADAL" clId="{3BDDD6EA-AB6B-8A4F-8297-8FA09A190F50}" dt="2022-08-31T23:00:49.117" v="523" actId="2696"/>
        <pc:sldMkLst>
          <pc:docMk/>
          <pc:sldMk cId="1870618321" sldId="498"/>
        </pc:sldMkLst>
      </pc:sldChg>
      <pc:sldChg chg="del">
        <pc:chgData name="Mehdi Davoodi" userId="374eff1b-b6cf-4832-b347-6d58b624eb25" providerId="ADAL" clId="{3BDDD6EA-AB6B-8A4F-8297-8FA09A190F50}" dt="2022-08-31T23:00:49.117" v="523" actId="2696"/>
        <pc:sldMkLst>
          <pc:docMk/>
          <pc:sldMk cId="3656979610" sldId="499"/>
        </pc:sldMkLst>
      </pc:sldChg>
      <pc:sldChg chg="del">
        <pc:chgData name="Mehdi Davoodi" userId="374eff1b-b6cf-4832-b347-6d58b624eb25" providerId="ADAL" clId="{3BDDD6EA-AB6B-8A4F-8297-8FA09A190F50}" dt="2022-08-31T23:00:49.117" v="523" actId="2696"/>
        <pc:sldMkLst>
          <pc:docMk/>
          <pc:sldMk cId="966755954" sldId="501"/>
        </pc:sldMkLst>
      </pc:sldChg>
      <pc:sldChg chg="del">
        <pc:chgData name="Mehdi Davoodi" userId="374eff1b-b6cf-4832-b347-6d58b624eb25" providerId="ADAL" clId="{3BDDD6EA-AB6B-8A4F-8297-8FA09A190F50}" dt="2022-08-31T16:40:21.476" v="232" actId="2696"/>
        <pc:sldMkLst>
          <pc:docMk/>
          <pc:sldMk cId="602635697" sldId="502"/>
        </pc:sldMkLst>
      </pc:sldChg>
      <pc:sldChg chg="del">
        <pc:chgData name="Mehdi Davoodi" userId="374eff1b-b6cf-4832-b347-6d58b624eb25" providerId="ADAL" clId="{3BDDD6EA-AB6B-8A4F-8297-8FA09A190F50}" dt="2022-09-01T16:11:28.175" v="604" actId="2696"/>
        <pc:sldMkLst>
          <pc:docMk/>
          <pc:sldMk cId="617191349" sldId="504"/>
        </pc:sldMkLst>
      </pc:sldChg>
      <pc:sldChg chg="del">
        <pc:chgData name="Mehdi Davoodi" userId="374eff1b-b6cf-4832-b347-6d58b624eb25" providerId="ADAL" clId="{3BDDD6EA-AB6B-8A4F-8297-8FA09A190F50}" dt="2022-08-31T23:00:49.117" v="523" actId="2696"/>
        <pc:sldMkLst>
          <pc:docMk/>
          <pc:sldMk cId="3941354577" sldId="505"/>
        </pc:sldMkLst>
      </pc:sldChg>
      <pc:sldChg chg="ord">
        <pc:chgData name="Mehdi Davoodi" userId="374eff1b-b6cf-4832-b347-6d58b624eb25" providerId="ADAL" clId="{3BDDD6EA-AB6B-8A4F-8297-8FA09A190F50}" dt="2022-09-01T15:56:27.527" v="602" actId="20578"/>
        <pc:sldMkLst>
          <pc:docMk/>
          <pc:sldMk cId="24345826" sldId="506"/>
        </pc:sldMkLst>
      </pc:sldChg>
      <pc:sldChg chg="delSp modSp mod ord delAnim">
        <pc:chgData name="Mehdi Davoodi" userId="374eff1b-b6cf-4832-b347-6d58b624eb25" providerId="ADAL" clId="{3BDDD6EA-AB6B-8A4F-8297-8FA09A190F50}" dt="2022-09-01T15:56:27.527" v="602" actId="20578"/>
        <pc:sldMkLst>
          <pc:docMk/>
          <pc:sldMk cId="2613970970" sldId="507"/>
        </pc:sldMkLst>
        <pc:spChg chg="mod">
          <ac:chgData name="Mehdi Davoodi" userId="374eff1b-b6cf-4832-b347-6d58b624eb25" providerId="ADAL" clId="{3BDDD6EA-AB6B-8A4F-8297-8FA09A190F50}" dt="2022-09-01T15:49:14.591" v="535" actId="20577"/>
          <ac:spMkLst>
            <pc:docMk/>
            <pc:sldMk cId="2613970970" sldId="507"/>
            <ac:spMk id="2" creationId="{76F8A55A-EF69-B528-76FF-DA8A10E6E185}"/>
          </ac:spMkLst>
        </pc:spChg>
        <pc:spChg chg="mod">
          <ac:chgData name="Mehdi Davoodi" userId="374eff1b-b6cf-4832-b347-6d58b624eb25" providerId="ADAL" clId="{3BDDD6EA-AB6B-8A4F-8297-8FA09A190F50}" dt="2022-09-01T15:50:07.270" v="588" actId="313"/>
          <ac:spMkLst>
            <pc:docMk/>
            <pc:sldMk cId="2613970970" sldId="507"/>
            <ac:spMk id="12" creationId="{0D8D3854-5650-FF99-99BA-AB13A1761C81}"/>
          </ac:spMkLst>
        </pc:spChg>
        <pc:spChg chg="del mod">
          <ac:chgData name="Mehdi Davoodi" userId="374eff1b-b6cf-4832-b347-6d58b624eb25" providerId="ADAL" clId="{3BDDD6EA-AB6B-8A4F-8297-8FA09A190F50}" dt="2022-09-01T15:55:32.010" v="601" actId="478"/>
          <ac:spMkLst>
            <pc:docMk/>
            <pc:sldMk cId="2613970970" sldId="507"/>
            <ac:spMk id="21" creationId="{E1DE25FF-7A69-E004-6608-E4A57D1C2484}"/>
          </ac:spMkLst>
        </pc:spChg>
      </pc:sldChg>
      <pc:sldChg chg="del">
        <pc:chgData name="Mehdi Davoodi" userId="374eff1b-b6cf-4832-b347-6d58b624eb25" providerId="ADAL" clId="{3BDDD6EA-AB6B-8A4F-8297-8FA09A190F50}" dt="2022-09-01T15:57:27.319" v="603" actId="2696"/>
        <pc:sldMkLst>
          <pc:docMk/>
          <pc:sldMk cId="2635900774" sldId="508"/>
        </pc:sldMkLst>
      </pc:sldChg>
      <pc:sldChg chg="del">
        <pc:chgData name="Mehdi Davoodi" userId="374eff1b-b6cf-4832-b347-6d58b624eb25" providerId="ADAL" clId="{3BDDD6EA-AB6B-8A4F-8297-8FA09A190F50}" dt="2022-09-01T13:42:54.799" v="526" actId="2696"/>
        <pc:sldMkLst>
          <pc:docMk/>
          <pc:sldMk cId="2179895749" sldId="515"/>
        </pc:sldMkLst>
      </pc:sldChg>
      <pc:sldChg chg="modSp add del mod chgLayout">
        <pc:chgData name="Mehdi Davoodi" userId="374eff1b-b6cf-4832-b347-6d58b624eb25" providerId="ADAL" clId="{3BDDD6EA-AB6B-8A4F-8297-8FA09A190F50}" dt="2022-08-31T23:00:49.117" v="523" actId="2696"/>
        <pc:sldMkLst>
          <pc:docMk/>
          <pc:sldMk cId="1530743100" sldId="516"/>
        </pc:sldMkLst>
        <pc:spChg chg="mod ord">
          <ac:chgData name="Mehdi Davoodi" userId="374eff1b-b6cf-4832-b347-6d58b624eb25" providerId="ADAL" clId="{3BDDD6EA-AB6B-8A4F-8297-8FA09A190F50}" dt="2022-08-31T16:44:25.647" v="260" actId="700"/>
          <ac:spMkLst>
            <pc:docMk/>
            <pc:sldMk cId="1530743100" sldId="516"/>
            <ac:spMk id="2" creationId="{04B6AFB8-C197-572F-6F71-2408EA408921}"/>
          </ac:spMkLst>
        </pc:spChg>
        <pc:spChg chg="mod ord">
          <ac:chgData name="Mehdi Davoodi" userId="374eff1b-b6cf-4832-b347-6d58b624eb25" providerId="ADAL" clId="{3BDDD6EA-AB6B-8A4F-8297-8FA09A190F50}" dt="2022-08-31T16:44:25.647" v="260" actId="700"/>
          <ac:spMkLst>
            <pc:docMk/>
            <pc:sldMk cId="1530743100" sldId="516"/>
            <ac:spMk id="3" creationId="{E4F8189E-A50C-0FA5-ECC1-80F8D8B23DCB}"/>
          </ac:spMkLst>
        </pc:spChg>
        <pc:spChg chg="mod ord">
          <ac:chgData name="Mehdi Davoodi" userId="374eff1b-b6cf-4832-b347-6d58b624eb25" providerId="ADAL" clId="{3BDDD6EA-AB6B-8A4F-8297-8FA09A190F50}" dt="2022-08-31T16:44:25.647" v="260" actId="700"/>
          <ac:spMkLst>
            <pc:docMk/>
            <pc:sldMk cId="1530743100" sldId="516"/>
            <ac:spMk id="4" creationId="{805852F5-5ED3-B81C-9692-2190C5ED870D}"/>
          </ac:spMkLst>
        </pc:spChg>
      </pc:sldChg>
      <pc:sldChg chg="addSp delSp modSp add mod modClrScheme chgLayout">
        <pc:chgData name="Mehdi Davoodi" userId="374eff1b-b6cf-4832-b347-6d58b624eb25" providerId="ADAL" clId="{3BDDD6EA-AB6B-8A4F-8297-8FA09A190F50}" dt="2022-08-31T15:40:13.113" v="157" actId="20577"/>
        <pc:sldMkLst>
          <pc:docMk/>
          <pc:sldMk cId="369464348" sldId="1315"/>
        </pc:sldMkLst>
        <pc:spChg chg="add mod ord">
          <ac:chgData name="Mehdi Davoodi" userId="374eff1b-b6cf-4832-b347-6d58b624eb25" providerId="ADAL" clId="{3BDDD6EA-AB6B-8A4F-8297-8FA09A190F50}" dt="2022-08-31T15:40:03.448" v="138" actId="700"/>
          <ac:spMkLst>
            <pc:docMk/>
            <pc:sldMk cId="369464348" sldId="1315"/>
            <ac:spMk id="2" creationId="{FCCAE353-5A15-92BD-9169-B343BAEF53DE}"/>
          </ac:spMkLst>
        </pc:spChg>
        <pc:spChg chg="del mod ord">
          <ac:chgData name="Mehdi Davoodi" userId="374eff1b-b6cf-4832-b347-6d58b624eb25" providerId="ADAL" clId="{3BDDD6EA-AB6B-8A4F-8297-8FA09A190F50}" dt="2022-08-31T15:39:27.405" v="112" actId="478"/>
          <ac:spMkLst>
            <pc:docMk/>
            <pc:sldMk cId="369464348" sldId="1315"/>
            <ac:spMk id="3" creationId="{00000000-0000-0000-0000-000000000000}"/>
          </ac:spMkLst>
        </pc:spChg>
        <pc:spChg chg="add mod ord">
          <ac:chgData name="Mehdi Davoodi" userId="374eff1b-b6cf-4832-b347-6d58b624eb25" providerId="ADAL" clId="{3BDDD6EA-AB6B-8A4F-8297-8FA09A190F50}" dt="2022-08-31T15:40:13.113" v="157" actId="20577"/>
          <ac:spMkLst>
            <pc:docMk/>
            <pc:sldMk cId="369464348" sldId="1315"/>
            <ac:spMk id="4" creationId="{9E3E8522-36D8-FBCA-45AA-BA0ECA32E5FD}"/>
          </ac:spMkLst>
        </pc:spChg>
      </pc:sldChg>
      <pc:sldChg chg="modSp add mod chgLayout">
        <pc:chgData name="Mehdi Davoodi" userId="374eff1b-b6cf-4832-b347-6d58b624eb25" providerId="ADAL" clId="{3BDDD6EA-AB6B-8A4F-8297-8FA09A190F50}" dt="2022-08-31T15:26:23.197" v="3" actId="700"/>
        <pc:sldMkLst>
          <pc:docMk/>
          <pc:sldMk cId="708710444" sldId="2053"/>
        </pc:sldMkLst>
        <pc:spChg chg="mod ord">
          <ac:chgData name="Mehdi Davoodi" userId="374eff1b-b6cf-4832-b347-6d58b624eb25" providerId="ADAL" clId="{3BDDD6EA-AB6B-8A4F-8297-8FA09A190F50}" dt="2022-08-31T15:26:23.197" v="3" actId="700"/>
          <ac:spMkLst>
            <pc:docMk/>
            <pc:sldMk cId="708710444" sldId="2053"/>
            <ac:spMk id="2" creationId="{31A7D6A0-6307-419E-9C1C-B986A4BC27F7}"/>
          </ac:spMkLst>
        </pc:spChg>
        <pc:spChg chg="mod ord">
          <ac:chgData name="Mehdi Davoodi" userId="374eff1b-b6cf-4832-b347-6d58b624eb25" providerId="ADAL" clId="{3BDDD6EA-AB6B-8A4F-8297-8FA09A190F50}" dt="2022-08-31T15:26:23.197" v="3" actId="700"/>
          <ac:spMkLst>
            <pc:docMk/>
            <pc:sldMk cId="708710444" sldId="2053"/>
            <ac:spMk id="3" creationId="{D0D3C690-939F-4DD7-B5FE-E47D0C83D4FA}"/>
          </ac:spMkLst>
        </pc:spChg>
      </pc:sldChg>
      <pc:sldChg chg="modSp add mod chgLayout">
        <pc:chgData name="Mehdi Davoodi" userId="374eff1b-b6cf-4832-b347-6d58b624eb25" providerId="ADAL" clId="{3BDDD6EA-AB6B-8A4F-8297-8FA09A190F50}" dt="2022-08-31T15:26:17.763" v="2" actId="700"/>
        <pc:sldMkLst>
          <pc:docMk/>
          <pc:sldMk cId="1278796690" sldId="2061"/>
        </pc:sldMkLst>
        <pc:spChg chg="mod ord">
          <ac:chgData name="Mehdi Davoodi" userId="374eff1b-b6cf-4832-b347-6d58b624eb25" providerId="ADAL" clId="{3BDDD6EA-AB6B-8A4F-8297-8FA09A190F50}" dt="2022-08-31T15:26:17.763" v="2" actId="700"/>
          <ac:spMkLst>
            <pc:docMk/>
            <pc:sldMk cId="1278796690" sldId="2061"/>
            <ac:spMk id="2" creationId="{31A7D6A0-6307-419E-9C1C-B986A4BC27F7}"/>
          </ac:spMkLst>
        </pc:spChg>
        <pc:spChg chg="mod ord">
          <ac:chgData name="Mehdi Davoodi" userId="374eff1b-b6cf-4832-b347-6d58b624eb25" providerId="ADAL" clId="{3BDDD6EA-AB6B-8A4F-8297-8FA09A190F50}" dt="2022-08-31T15:26:17.763" v="2" actId="700"/>
          <ac:spMkLst>
            <pc:docMk/>
            <pc:sldMk cId="1278796690" sldId="2061"/>
            <ac:spMk id="3" creationId="{D0D3C690-939F-4DD7-B5FE-E47D0C83D4FA}"/>
          </ac:spMkLst>
        </pc:spChg>
      </pc:sldChg>
      <pc:sldChg chg="modSp add del mod chgLayout">
        <pc:chgData name="Mehdi Davoodi" userId="374eff1b-b6cf-4832-b347-6d58b624eb25" providerId="ADAL" clId="{3BDDD6EA-AB6B-8A4F-8297-8FA09A190F50}" dt="2022-08-31T23:00:49.117" v="523" actId="2696"/>
        <pc:sldMkLst>
          <pc:docMk/>
          <pc:sldMk cId="3480279168" sldId="2063"/>
        </pc:sldMkLst>
        <pc:spChg chg="mod ord">
          <ac:chgData name="Mehdi Davoodi" userId="374eff1b-b6cf-4832-b347-6d58b624eb25" providerId="ADAL" clId="{3BDDD6EA-AB6B-8A4F-8297-8FA09A190F50}" dt="2022-08-31T15:32:32.414" v="67" actId="700"/>
          <ac:spMkLst>
            <pc:docMk/>
            <pc:sldMk cId="3480279168" sldId="2063"/>
            <ac:spMk id="2" creationId="{960F8D91-A177-47E8-98D0-44A12269C4CE}"/>
          </ac:spMkLst>
        </pc:spChg>
        <pc:spChg chg="mod ord">
          <ac:chgData name="Mehdi Davoodi" userId="374eff1b-b6cf-4832-b347-6d58b624eb25" providerId="ADAL" clId="{3BDDD6EA-AB6B-8A4F-8297-8FA09A190F50}" dt="2022-08-31T15:32:32.414" v="67" actId="700"/>
          <ac:spMkLst>
            <pc:docMk/>
            <pc:sldMk cId="3480279168" sldId="2063"/>
            <ac:spMk id="3" creationId="{A048D4A0-77B5-4D87-93CD-0D1409E73A2D}"/>
          </ac:spMkLst>
        </pc:spChg>
        <pc:picChg chg="mod">
          <ac:chgData name="Mehdi Davoodi" userId="374eff1b-b6cf-4832-b347-6d58b624eb25" providerId="ADAL" clId="{3BDDD6EA-AB6B-8A4F-8297-8FA09A190F50}" dt="2022-08-31T15:32:41.558" v="68" actId="1076"/>
          <ac:picMkLst>
            <pc:docMk/>
            <pc:sldMk cId="3480279168" sldId="2063"/>
            <ac:picMk id="6" creationId="{A645E497-0497-408B-9FA3-C382B88D2E8E}"/>
          </ac:picMkLst>
        </pc:picChg>
      </pc:sldChg>
      <pc:sldChg chg="addSp delSp modSp add mod modAnim chgLayout">
        <pc:chgData name="Mehdi Davoodi" userId="374eff1b-b6cf-4832-b347-6d58b624eb25" providerId="ADAL" clId="{3BDDD6EA-AB6B-8A4F-8297-8FA09A190F50}" dt="2022-09-01T15:53:23.347" v="592"/>
        <pc:sldMkLst>
          <pc:docMk/>
          <pc:sldMk cId="2031203710" sldId="2064"/>
        </pc:sldMkLst>
        <pc:spChg chg="mod ord">
          <ac:chgData name="Mehdi Davoodi" userId="374eff1b-b6cf-4832-b347-6d58b624eb25" providerId="ADAL" clId="{3BDDD6EA-AB6B-8A4F-8297-8FA09A190F50}" dt="2022-08-31T16:45:39.576" v="302" actId="700"/>
          <ac:spMkLst>
            <pc:docMk/>
            <pc:sldMk cId="2031203710" sldId="2064"/>
            <ac:spMk id="2" creationId="{CE478CCC-6901-465E-AA23-8A0442092E27}"/>
          </ac:spMkLst>
        </pc:spChg>
        <pc:spChg chg="mod ord">
          <ac:chgData name="Mehdi Davoodi" userId="374eff1b-b6cf-4832-b347-6d58b624eb25" providerId="ADAL" clId="{3BDDD6EA-AB6B-8A4F-8297-8FA09A190F50}" dt="2022-08-31T16:45:39.576" v="302" actId="700"/>
          <ac:spMkLst>
            <pc:docMk/>
            <pc:sldMk cId="2031203710" sldId="2064"/>
            <ac:spMk id="3" creationId="{791D9AB4-9FA1-4F9E-B49C-712C691D6D79}"/>
          </ac:spMkLst>
        </pc:spChg>
        <pc:spChg chg="add del mod">
          <ac:chgData name="Mehdi Davoodi" userId="374eff1b-b6cf-4832-b347-6d58b624eb25" providerId="ADAL" clId="{3BDDD6EA-AB6B-8A4F-8297-8FA09A190F50}" dt="2022-09-01T15:53:23.347" v="592"/>
          <ac:spMkLst>
            <pc:docMk/>
            <pc:sldMk cId="2031203710" sldId="2064"/>
            <ac:spMk id="8" creationId="{F6EA4FB4-ECB9-DA17-62C6-CE5FD5A607D1}"/>
          </ac:spMkLst>
        </pc:spChg>
      </pc:sldChg>
      <pc:sldChg chg="modSp add mod chgLayout">
        <pc:chgData name="Mehdi Davoodi" userId="374eff1b-b6cf-4832-b347-6d58b624eb25" providerId="ADAL" clId="{3BDDD6EA-AB6B-8A4F-8297-8FA09A190F50}" dt="2022-08-31T16:47:47.602" v="304" actId="700"/>
        <pc:sldMkLst>
          <pc:docMk/>
          <pc:sldMk cId="2070230534" sldId="2065"/>
        </pc:sldMkLst>
        <pc:spChg chg="mod ord">
          <ac:chgData name="Mehdi Davoodi" userId="374eff1b-b6cf-4832-b347-6d58b624eb25" providerId="ADAL" clId="{3BDDD6EA-AB6B-8A4F-8297-8FA09A190F50}" dt="2022-08-31T16:47:47.602" v="304" actId="700"/>
          <ac:spMkLst>
            <pc:docMk/>
            <pc:sldMk cId="2070230534" sldId="2065"/>
            <ac:spMk id="2" creationId="{CE478CCC-6901-465E-AA23-8A0442092E27}"/>
          </ac:spMkLst>
        </pc:spChg>
        <pc:spChg chg="mod ord">
          <ac:chgData name="Mehdi Davoodi" userId="374eff1b-b6cf-4832-b347-6d58b624eb25" providerId="ADAL" clId="{3BDDD6EA-AB6B-8A4F-8297-8FA09A190F50}" dt="2022-08-31T16:47:47.602" v="304" actId="700"/>
          <ac:spMkLst>
            <pc:docMk/>
            <pc:sldMk cId="2070230534" sldId="2065"/>
            <ac:spMk id="3" creationId="{791D9AB4-9FA1-4F9E-B49C-712C691D6D79}"/>
          </ac:spMkLst>
        </pc:spChg>
      </pc:sldChg>
      <pc:sldChg chg="addSp delSp modSp add mod modClrScheme chgLayout">
        <pc:chgData name="Mehdi Davoodi" userId="374eff1b-b6cf-4832-b347-6d58b624eb25" providerId="ADAL" clId="{3BDDD6EA-AB6B-8A4F-8297-8FA09A190F50}" dt="2022-08-31T15:29:55.337" v="52"/>
        <pc:sldMkLst>
          <pc:docMk/>
          <pc:sldMk cId="3526340116" sldId="2070"/>
        </pc:sldMkLst>
        <pc:spChg chg="mod ord">
          <ac:chgData name="Mehdi Davoodi" userId="374eff1b-b6cf-4832-b347-6d58b624eb25" providerId="ADAL" clId="{3BDDD6EA-AB6B-8A4F-8297-8FA09A190F50}" dt="2022-08-31T15:29:27.859" v="44" actId="20577"/>
          <ac:spMkLst>
            <pc:docMk/>
            <pc:sldMk cId="3526340116" sldId="2070"/>
            <ac:spMk id="2" creationId="{DC86FA20-1BE6-4C89-85C0-0CD0D5F65889}"/>
          </ac:spMkLst>
        </pc:spChg>
        <pc:spChg chg="del mod ord">
          <ac:chgData name="Mehdi Davoodi" userId="374eff1b-b6cf-4832-b347-6d58b624eb25" providerId="ADAL" clId="{3BDDD6EA-AB6B-8A4F-8297-8FA09A190F50}" dt="2022-08-31T15:28:57.531" v="20" actId="700"/>
          <ac:spMkLst>
            <pc:docMk/>
            <pc:sldMk cId="3526340116" sldId="2070"/>
            <ac:spMk id="3" creationId="{E7E4A9FF-9D1D-4A46-A988-F402EFEE41A6}"/>
          </ac:spMkLst>
        </pc:spChg>
        <pc:spChg chg="add mod">
          <ac:chgData name="Mehdi Davoodi" userId="374eff1b-b6cf-4832-b347-6d58b624eb25" providerId="ADAL" clId="{3BDDD6EA-AB6B-8A4F-8297-8FA09A190F50}" dt="2022-08-31T15:27:08.796" v="11" actId="1076"/>
          <ac:spMkLst>
            <pc:docMk/>
            <pc:sldMk cId="3526340116" sldId="2070"/>
            <ac:spMk id="6" creationId="{581FFC83-21D1-4F15-7660-EF9BE9EEDC24}"/>
          </ac:spMkLst>
        </pc:spChg>
        <pc:spChg chg="add del mod ord">
          <ac:chgData name="Mehdi Davoodi" userId="374eff1b-b6cf-4832-b347-6d58b624eb25" providerId="ADAL" clId="{3BDDD6EA-AB6B-8A4F-8297-8FA09A190F50}" dt="2022-08-31T15:29:46.248" v="51"/>
          <ac:spMkLst>
            <pc:docMk/>
            <pc:sldMk cId="3526340116" sldId="2070"/>
            <ac:spMk id="7" creationId="{BDB9AA93-268C-8542-0570-FD9E0E311698}"/>
          </ac:spMkLst>
        </pc:spChg>
        <pc:spChg chg="add del mod ord">
          <ac:chgData name="Mehdi Davoodi" userId="374eff1b-b6cf-4832-b347-6d58b624eb25" providerId="ADAL" clId="{3BDDD6EA-AB6B-8A4F-8297-8FA09A190F50}" dt="2022-08-31T15:29:00.583" v="22"/>
          <ac:spMkLst>
            <pc:docMk/>
            <pc:sldMk cId="3526340116" sldId="2070"/>
            <ac:spMk id="8" creationId="{DE492882-8F9B-F209-B8B5-2412BDCAF3AD}"/>
          </ac:spMkLst>
        </pc:spChg>
        <pc:spChg chg="add mod">
          <ac:chgData name="Mehdi Davoodi" userId="374eff1b-b6cf-4832-b347-6d58b624eb25" providerId="ADAL" clId="{3BDDD6EA-AB6B-8A4F-8297-8FA09A190F50}" dt="2022-08-31T15:29:55.337" v="52"/>
          <ac:spMkLst>
            <pc:docMk/>
            <pc:sldMk cId="3526340116" sldId="2070"/>
            <ac:spMk id="11" creationId="{9A0CCA77-54A5-88FE-9D80-8D4776CBB1D3}"/>
          </ac:spMkLst>
        </pc:spChg>
        <pc:picChg chg="add del mod">
          <ac:chgData name="Mehdi Davoodi" userId="374eff1b-b6cf-4832-b347-6d58b624eb25" providerId="ADAL" clId="{3BDDD6EA-AB6B-8A4F-8297-8FA09A190F50}" dt="2022-08-31T15:28:59.837" v="21" actId="21"/>
          <ac:picMkLst>
            <pc:docMk/>
            <pc:sldMk cId="3526340116" sldId="2070"/>
            <ac:picMk id="4" creationId="{4439888D-B30D-47C4-89A9-BDA4CEC2AA6C}"/>
          </ac:picMkLst>
        </pc:picChg>
        <pc:picChg chg="add del mod">
          <ac:chgData name="Mehdi Davoodi" userId="374eff1b-b6cf-4832-b347-6d58b624eb25" providerId="ADAL" clId="{3BDDD6EA-AB6B-8A4F-8297-8FA09A190F50}" dt="2022-08-31T15:29:44.376" v="49" actId="21"/>
          <ac:picMkLst>
            <pc:docMk/>
            <pc:sldMk cId="3526340116" sldId="2070"/>
            <ac:picMk id="9" creationId="{B80B3800-EEBA-59DB-F085-7E3EE516BC14}"/>
          </ac:picMkLst>
        </pc:picChg>
        <pc:picChg chg="add mod">
          <ac:chgData name="Mehdi Davoodi" userId="374eff1b-b6cf-4832-b347-6d58b624eb25" providerId="ADAL" clId="{3BDDD6EA-AB6B-8A4F-8297-8FA09A190F50}" dt="2022-08-31T15:29:46.248" v="51"/>
          <ac:picMkLst>
            <pc:docMk/>
            <pc:sldMk cId="3526340116" sldId="2070"/>
            <ac:picMk id="12" creationId="{F0D9F0A3-DFC0-57EE-45CA-E7C9C05FC82B}"/>
          </ac:picMkLst>
        </pc:picChg>
      </pc:sldChg>
      <pc:sldChg chg="add del">
        <pc:chgData name="Mehdi Davoodi" userId="374eff1b-b6cf-4832-b347-6d58b624eb25" providerId="ADAL" clId="{3BDDD6EA-AB6B-8A4F-8297-8FA09A190F50}" dt="2022-08-31T15:30:10.810" v="54" actId="2696"/>
        <pc:sldMkLst>
          <pc:docMk/>
          <pc:sldMk cId="2887639844" sldId="2071"/>
        </pc:sldMkLst>
      </pc:sldChg>
      <pc:sldChg chg="modSp add del mod ord chgLayout">
        <pc:chgData name="Mehdi Davoodi" userId="374eff1b-b6cf-4832-b347-6d58b624eb25" providerId="ADAL" clId="{3BDDD6EA-AB6B-8A4F-8297-8FA09A190F50}" dt="2022-08-31T16:25:28.241" v="216" actId="2696"/>
        <pc:sldMkLst>
          <pc:docMk/>
          <pc:sldMk cId="3986627654" sldId="2072"/>
        </pc:sldMkLst>
        <pc:spChg chg="mod ord">
          <ac:chgData name="Mehdi Davoodi" userId="374eff1b-b6cf-4832-b347-6d58b624eb25" providerId="ADAL" clId="{3BDDD6EA-AB6B-8A4F-8297-8FA09A190F50}" dt="2022-08-31T15:31:14.668" v="56" actId="700"/>
          <ac:spMkLst>
            <pc:docMk/>
            <pc:sldMk cId="3986627654" sldId="2072"/>
            <ac:spMk id="2" creationId="{6F45107E-4107-455D-B992-AE14B56B0396}"/>
          </ac:spMkLst>
        </pc:spChg>
        <pc:spChg chg="mod ord">
          <ac:chgData name="Mehdi Davoodi" userId="374eff1b-b6cf-4832-b347-6d58b624eb25" providerId="ADAL" clId="{3BDDD6EA-AB6B-8A4F-8297-8FA09A190F50}" dt="2022-08-31T15:31:14.668" v="56" actId="700"/>
          <ac:spMkLst>
            <pc:docMk/>
            <pc:sldMk cId="3986627654" sldId="2072"/>
            <ac:spMk id="3" creationId="{5C820A4E-E05A-434F-B5A4-FBAB72C9EC1B}"/>
          </ac:spMkLst>
        </pc:spChg>
      </pc:sldChg>
      <pc:sldChg chg="addSp delSp modSp add mod ord chgLayout">
        <pc:chgData name="Mehdi Davoodi" userId="374eff1b-b6cf-4832-b347-6d58b624eb25" providerId="ADAL" clId="{3BDDD6EA-AB6B-8A4F-8297-8FA09A190F50}" dt="2022-08-31T16:28:58.698" v="230" actId="20578"/>
        <pc:sldMkLst>
          <pc:docMk/>
          <pc:sldMk cId="3575301307" sldId="2073"/>
        </pc:sldMkLst>
        <pc:spChg chg="mod ord">
          <ac:chgData name="Mehdi Davoodi" userId="374eff1b-b6cf-4832-b347-6d58b624eb25" providerId="ADAL" clId="{3BDDD6EA-AB6B-8A4F-8297-8FA09A190F50}" dt="2022-08-31T15:31:25.772" v="58" actId="700"/>
          <ac:spMkLst>
            <pc:docMk/>
            <pc:sldMk cId="3575301307" sldId="2073"/>
            <ac:spMk id="2" creationId="{10BBE8C7-4BEE-4476-8AD9-F32B255923A5}"/>
          </ac:spMkLst>
        </pc:spChg>
        <pc:spChg chg="add del mod ord">
          <ac:chgData name="Mehdi Davoodi" userId="374eff1b-b6cf-4832-b347-6d58b624eb25" providerId="ADAL" clId="{3BDDD6EA-AB6B-8A4F-8297-8FA09A190F50}" dt="2022-08-31T16:25:39.844" v="217" actId="478"/>
          <ac:spMkLst>
            <pc:docMk/>
            <pc:sldMk cId="3575301307" sldId="2073"/>
            <ac:spMk id="3" creationId="{2EB27FA1-135B-C52F-FEC4-50A1917C4137}"/>
          </ac:spMkLst>
        </pc:spChg>
        <pc:spChg chg="mod">
          <ac:chgData name="Mehdi Davoodi" userId="374eff1b-b6cf-4832-b347-6d58b624eb25" providerId="ADAL" clId="{3BDDD6EA-AB6B-8A4F-8297-8FA09A190F50}" dt="2022-08-31T15:31:41.402" v="59" actId="1076"/>
          <ac:spMkLst>
            <pc:docMk/>
            <pc:sldMk cId="3575301307" sldId="2073"/>
            <ac:spMk id="4" creationId="{E8C850BD-9050-496E-8F66-EAB166D91297}"/>
          </ac:spMkLst>
        </pc:spChg>
        <pc:spChg chg="mod">
          <ac:chgData name="Mehdi Davoodi" userId="374eff1b-b6cf-4832-b347-6d58b624eb25" providerId="ADAL" clId="{3BDDD6EA-AB6B-8A4F-8297-8FA09A190F50}" dt="2022-08-31T15:31:41.402" v="59" actId="1076"/>
          <ac:spMkLst>
            <pc:docMk/>
            <pc:sldMk cId="3575301307" sldId="2073"/>
            <ac:spMk id="6" creationId="{61CBBF5A-B5DB-4449-A28F-0B6B6514708D}"/>
          </ac:spMkLst>
        </pc:spChg>
        <pc:spChg chg="mod">
          <ac:chgData name="Mehdi Davoodi" userId="374eff1b-b6cf-4832-b347-6d58b624eb25" providerId="ADAL" clId="{3BDDD6EA-AB6B-8A4F-8297-8FA09A190F50}" dt="2022-08-31T16:25:49.143" v="219" actId="1076"/>
          <ac:spMkLst>
            <pc:docMk/>
            <pc:sldMk cId="3575301307" sldId="2073"/>
            <ac:spMk id="7" creationId="{7CB2270C-4876-442A-B97F-E8E428ED838E}"/>
          </ac:spMkLst>
        </pc:spChg>
        <pc:spChg chg="mod">
          <ac:chgData name="Mehdi Davoodi" userId="374eff1b-b6cf-4832-b347-6d58b624eb25" providerId="ADAL" clId="{3BDDD6EA-AB6B-8A4F-8297-8FA09A190F50}" dt="2022-08-31T15:31:56.049" v="63" actId="14100"/>
          <ac:spMkLst>
            <pc:docMk/>
            <pc:sldMk cId="3575301307" sldId="2073"/>
            <ac:spMk id="8" creationId="{95CA18F2-D980-464A-B16E-4D1CA28ACC3D}"/>
          </ac:spMkLst>
        </pc:spChg>
        <pc:picChg chg="mod">
          <ac:chgData name="Mehdi Davoodi" userId="374eff1b-b6cf-4832-b347-6d58b624eb25" providerId="ADAL" clId="{3BDDD6EA-AB6B-8A4F-8297-8FA09A190F50}" dt="2022-08-31T15:31:41.402" v="59" actId="1076"/>
          <ac:picMkLst>
            <pc:docMk/>
            <pc:sldMk cId="3575301307" sldId="2073"/>
            <ac:picMk id="5" creationId="{66B2EF0D-1E6B-4893-A51D-A4907EC6E3F7}"/>
          </ac:picMkLst>
        </pc:picChg>
        <pc:cxnChg chg="mod">
          <ac:chgData name="Mehdi Davoodi" userId="374eff1b-b6cf-4832-b347-6d58b624eb25" providerId="ADAL" clId="{3BDDD6EA-AB6B-8A4F-8297-8FA09A190F50}" dt="2022-08-31T15:31:41.402" v="59" actId="1076"/>
          <ac:cxnSpMkLst>
            <pc:docMk/>
            <pc:sldMk cId="3575301307" sldId="2073"/>
            <ac:cxnSpMk id="10" creationId="{C1A1779B-1745-4698-ACBC-CFEF67E9210A}"/>
          </ac:cxnSpMkLst>
        </pc:cxnChg>
        <pc:cxnChg chg="mod">
          <ac:chgData name="Mehdi Davoodi" userId="374eff1b-b6cf-4832-b347-6d58b624eb25" providerId="ADAL" clId="{3BDDD6EA-AB6B-8A4F-8297-8FA09A190F50}" dt="2022-08-31T15:31:41.402" v="59" actId="1076"/>
          <ac:cxnSpMkLst>
            <pc:docMk/>
            <pc:sldMk cId="3575301307" sldId="2073"/>
            <ac:cxnSpMk id="11" creationId="{49D50699-9961-47D1-BF6D-79C9A93B7FDB}"/>
          </ac:cxnSpMkLst>
        </pc:cxnChg>
        <pc:cxnChg chg="mod">
          <ac:chgData name="Mehdi Davoodi" userId="374eff1b-b6cf-4832-b347-6d58b624eb25" providerId="ADAL" clId="{3BDDD6EA-AB6B-8A4F-8297-8FA09A190F50}" dt="2022-08-31T15:31:41.402" v="59" actId="1076"/>
          <ac:cxnSpMkLst>
            <pc:docMk/>
            <pc:sldMk cId="3575301307" sldId="2073"/>
            <ac:cxnSpMk id="13" creationId="{C86266EC-811C-4753-8BB0-551DB2BA518C}"/>
          </ac:cxnSpMkLst>
        </pc:cxnChg>
        <pc:cxnChg chg="mod">
          <ac:chgData name="Mehdi Davoodi" userId="374eff1b-b6cf-4832-b347-6d58b624eb25" providerId="ADAL" clId="{3BDDD6EA-AB6B-8A4F-8297-8FA09A190F50}" dt="2022-08-31T15:31:41.402" v="59" actId="1076"/>
          <ac:cxnSpMkLst>
            <pc:docMk/>
            <pc:sldMk cId="3575301307" sldId="2073"/>
            <ac:cxnSpMk id="15" creationId="{980526F6-5D18-4581-8A64-0831031D36A6}"/>
          </ac:cxnSpMkLst>
        </pc:cxnChg>
      </pc:sldChg>
      <pc:sldChg chg="modSp add del mod chgLayout">
        <pc:chgData name="Mehdi Davoodi" userId="374eff1b-b6cf-4832-b347-6d58b624eb25" providerId="ADAL" clId="{3BDDD6EA-AB6B-8A4F-8297-8FA09A190F50}" dt="2022-08-31T23:00:57.526" v="524" actId="2696"/>
        <pc:sldMkLst>
          <pc:docMk/>
          <pc:sldMk cId="1763977998" sldId="2079"/>
        </pc:sldMkLst>
        <pc:spChg chg="mod ord">
          <ac:chgData name="Mehdi Davoodi" userId="374eff1b-b6cf-4832-b347-6d58b624eb25" providerId="ADAL" clId="{3BDDD6EA-AB6B-8A4F-8297-8FA09A190F50}" dt="2022-08-31T15:32:12.994" v="65" actId="700"/>
          <ac:spMkLst>
            <pc:docMk/>
            <pc:sldMk cId="1763977998" sldId="2079"/>
            <ac:spMk id="2" creationId="{381FC80D-F20F-46AA-843F-5DED02F10466}"/>
          </ac:spMkLst>
        </pc:spChg>
        <pc:spChg chg="mod ord">
          <ac:chgData name="Mehdi Davoodi" userId="374eff1b-b6cf-4832-b347-6d58b624eb25" providerId="ADAL" clId="{3BDDD6EA-AB6B-8A4F-8297-8FA09A190F50}" dt="2022-08-31T16:26:02.217" v="220" actId="12"/>
          <ac:spMkLst>
            <pc:docMk/>
            <pc:sldMk cId="1763977998" sldId="2079"/>
            <ac:spMk id="3" creationId="{68AB4A12-459A-4EC4-A07A-8E4890613F78}"/>
          </ac:spMkLst>
        </pc:spChg>
      </pc:sldChg>
      <pc:sldChg chg="addSp delSp modSp new mod modClrScheme chgLayout">
        <pc:chgData name="Mehdi Davoodi" userId="374eff1b-b6cf-4832-b347-6d58b624eb25" providerId="ADAL" clId="{3BDDD6EA-AB6B-8A4F-8297-8FA09A190F50}" dt="2022-08-31T16:44:48.031" v="300" actId="20577"/>
        <pc:sldMkLst>
          <pc:docMk/>
          <pc:sldMk cId="3357084650" sldId="2080"/>
        </pc:sldMkLst>
        <pc:spChg chg="del mod ord">
          <ac:chgData name="Mehdi Davoodi" userId="374eff1b-b6cf-4832-b347-6d58b624eb25" providerId="ADAL" clId="{3BDDD6EA-AB6B-8A4F-8297-8FA09A190F50}" dt="2022-08-31T16:41:57.952" v="234" actId="700"/>
          <ac:spMkLst>
            <pc:docMk/>
            <pc:sldMk cId="3357084650" sldId="2080"/>
            <ac:spMk id="2" creationId="{33CDFCE1-A4B4-B352-D1AB-FAA55ED7A148}"/>
          </ac:spMkLst>
        </pc:spChg>
        <pc:spChg chg="del mod ord">
          <ac:chgData name="Mehdi Davoodi" userId="374eff1b-b6cf-4832-b347-6d58b624eb25" providerId="ADAL" clId="{3BDDD6EA-AB6B-8A4F-8297-8FA09A190F50}" dt="2022-08-31T16:41:57.952" v="234" actId="700"/>
          <ac:spMkLst>
            <pc:docMk/>
            <pc:sldMk cId="3357084650" sldId="2080"/>
            <ac:spMk id="3" creationId="{9EAAA6EE-2077-3E32-BBFD-0DAC3D5E339F}"/>
          </ac:spMkLst>
        </pc:spChg>
        <pc:spChg chg="mod ord">
          <ac:chgData name="Mehdi Davoodi" userId="374eff1b-b6cf-4832-b347-6d58b624eb25" providerId="ADAL" clId="{3BDDD6EA-AB6B-8A4F-8297-8FA09A190F50}" dt="2022-08-31T16:41:57.952" v="234" actId="700"/>
          <ac:spMkLst>
            <pc:docMk/>
            <pc:sldMk cId="3357084650" sldId="2080"/>
            <ac:spMk id="4" creationId="{C83B492B-B3AB-E6C7-42C8-5BEFD9A23257}"/>
          </ac:spMkLst>
        </pc:spChg>
        <pc:spChg chg="add mod ord">
          <ac:chgData name="Mehdi Davoodi" userId="374eff1b-b6cf-4832-b347-6d58b624eb25" providerId="ADAL" clId="{3BDDD6EA-AB6B-8A4F-8297-8FA09A190F50}" dt="2022-08-31T16:42:02.365" v="242" actId="20577"/>
          <ac:spMkLst>
            <pc:docMk/>
            <pc:sldMk cId="3357084650" sldId="2080"/>
            <ac:spMk id="5" creationId="{92A39B34-992E-3684-1829-ED8340BCFF6E}"/>
          </ac:spMkLst>
        </pc:spChg>
        <pc:spChg chg="add mod ord">
          <ac:chgData name="Mehdi Davoodi" userId="374eff1b-b6cf-4832-b347-6d58b624eb25" providerId="ADAL" clId="{3BDDD6EA-AB6B-8A4F-8297-8FA09A190F50}" dt="2022-08-31T16:44:48.031" v="300" actId="20577"/>
          <ac:spMkLst>
            <pc:docMk/>
            <pc:sldMk cId="3357084650" sldId="2080"/>
            <ac:spMk id="6" creationId="{A72483D1-B4D5-9B71-B91F-609564B5BEC1}"/>
          </ac:spMkLst>
        </pc:spChg>
      </pc:sldChg>
      <pc:sldChg chg="modSp add mod chgLayout">
        <pc:chgData name="Mehdi Davoodi" userId="374eff1b-b6cf-4832-b347-6d58b624eb25" providerId="ADAL" clId="{3BDDD6EA-AB6B-8A4F-8297-8FA09A190F50}" dt="2022-08-31T23:01:50.390" v="525" actId="700"/>
        <pc:sldMkLst>
          <pc:docMk/>
          <pc:sldMk cId="802561027" sldId="2085"/>
        </pc:sldMkLst>
        <pc:spChg chg="mod ord">
          <ac:chgData name="Mehdi Davoodi" userId="374eff1b-b6cf-4832-b347-6d58b624eb25" providerId="ADAL" clId="{3BDDD6EA-AB6B-8A4F-8297-8FA09A190F50}" dt="2022-08-31T23:01:50.390" v="525" actId="700"/>
          <ac:spMkLst>
            <pc:docMk/>
            <pc:sldMk cId="802561027" sldId="2085"/>
            <ac:spMk id="2" creationId="{42D5F544-C6DD-44EB-9638-429B1C51C14A}"/>
          </ac:spMkLst>
        </pc:spChg>
        <pc:spChg chg="mod ord">
          <ac:chgData name="Mehdi Davoodi" userId="374eff1b-b6cf-4832-b347-6d58b624eb25" providerId="ADAL" clId="{3BDDD6EA-AB6B-8A4F-8297-8FA09A190F50}" dt="2022-08-31T23:01:50.390" v="525" actId="700"/>
          <ac:spMkLst>
            <pc:docMk/>
            <pc:sldMk cId="802561027" sldId="2085"/>
            <ac:spMk id="3" creationId="{38727F48-53F5-4F88-9C65-9005159378E0}"/>
          </ac:spMkLst>
        </pc:spChg>
      </pc:sldChg>
      <pc:sldChg chg="addSp delSp modSp add mod ord addAnim delAnim modAnim chgLayout">
        <pc:chgData name="Mehdi Davoodi" userId="374eff1b-b6cf-4832-b347-6d58b624eb25" providerId="ADAL" clId="{3BDDD6EA-AB6B-8A4F-8297-8FA09A190F50}" dt="2022-09-01T16:35:58.536" v="606" actId="21"/>
        <pc:sldMkLst>
          <pc:docMk/>
          <pc:sldMk cId="38143393" sldId="2086"/>
        </pc:sldMkLst>
        <pc:spChg chg="mod ord">
          <ac:chgData name="Mehdi Davoodi" userId="374eff1b-b6cf-4832-b347-6d58b624eb25" providerId="ADAL" clId="{3BDDD6EA-AB6B-8A4F-8297-8FA09A190F50}" dt="2022-08-31T16:49:54.999" v="306" actId="700"/>
          <ac:spMkLst>
            <pc:docMk/>
            <pc:sldMk cId="38143393" sldId="2086"/>
            <ac:spMk id="2" creationId="{05088971-BDCA-4D67-B97F-8D28D8D5651C}"/>
          </ac:spMkLst>
        </pc:spChg>
        <pc:spChg chg="mod ord">
          <ac:chgData name="Mehdi Davoodi" userId="374eff1b-b6cf-4832-b347-6d58b624eb25" providerId="ADAL" clId="{3BDDD6EA-AB6B-8A4F-8297-8FA09A190F50}" dt="2022-08-31T16:49:54.999" v="306" actId="700"/>
          <ac:spMkLst>
            <pc:docMk/>
            <pc:sldMk cId="38143393" sldId="2086"/>
            <ac:spMk id="3" creationId="{C5239F5D-256D-46D1-91B7-B307F3672F81}"/>
          </ac:spMkLst>
        </pc:spChg>
        <pc:spChg chg="add del mod">
          <ac:chgData name="Mehdi Davoodi" userId="374eff1b-b6cf-4832-b347-6d58b624eb25" providerId="ADAL" clId="{3BDDD6EA-AB6B-8A4F-8297-8FA09A190F50}" dt="2022-09-01T16:35:58.536" v="606" actId="21"/>
          <ac:spMkLst>
            <pc:docMk/>
            <pc:sldMk cId="38143393" sldId="2086"/>
            <ac:spMk id="5" creationId="{6765904D-0DDB-77E7-2A35-9AE5AF87F5FE}"/>
          </ac:spMkLst>
        </pc:spChg>
        <pc:picChg chg="mod">
          <ac:chgData name="Mehdi Davoodi" userId="374eff1b-b6cf-4832-b347-6d58b624eb25" providerId="ADAL" clId="{3BDDD6EA-AB6B-8A4F-8297-8FA09A190F50}" dt="2022-08-31T16:50:11.042" v="308" actId="1076"/>
          <ac:picMkLst>
            <pc:docMk/>
            <pc:sldMk cId="38143393" sldId="2086"/>
            <ac:picMk id="4" creationId="{01C34B91-7EBC-4F10-A948-07B0D366E874}"/>
          </ac:picMkLst>
        </pc:picChg>
      </pc:sldChg>
      <pc:sldChg chg="addSp modSp add mod chgLayout">
        <pc:chgData name="Mehdi Davoodi" userId="374eff1b-b6cf-4832-b347-6d58b624eb25" providerId="ADAL" clId="{3BDDD6EA-AB6B-8A4F-8297-8FA09A190F50}" dt="2022-08-31T16:52:59.799" v="329" actId="1076"/>
        <pc:sldMkLst>
          <pc:docMk/>
          <pc:sldMk cId="4043021205" sldId="2087"/>
        </pc:sldMkLst>
        <pc:spChg chg="mod ord">
          <ac:chgData name="Mehdi Davoodi" userId="374eff1b-b6cf-4832-b347-6d58b624eb25" providerId="ADAL" clId="{3BDDD6EA-AB6B-8A4F-8297-8FA09A190F50}" dt="2022-08-31T16:51:56.480" v="317" actId="700"/>
          <ac:spMkLst>
            <pc:docMk/>
            <pc:sldMk cId="4043021205" sldId="2087"/>
            <ac:spMk id="2" creationId="{05088971-BDCA-4D67-B97F-8D28D8D5651C}"/>
          </ac:spMkLst>
        </pc:spChg>
        <pc:spChg chg="mod ord">
          <ac:chgData name="Mehdi Davoodi" userId="374eff1b-b6cf-4832-b347-6d58b624eb25" providerId="ADAL" clId="{3BDDD6EA-AB6B-8A4F-8297-8FA09A190F50}" dt="2022-08-31T16:52:42.645" v="324"/>
          <ac:spMkLst>
            <pc:docMk/>
            <pc:sldMk cId="4043021205" sldId="2087"/>
            <ac:spMk id="3" creationId="{C5239F5D-256D-46D1-91B7-B307F3672F81}"/>
          </ac:spMkLst>
        </pc:spChg>
        <pc:picChg chg="add mod">
          <ac:chgData name="Mehdi Davoodi" userId="374eff1b-b6cf-4832-b347-6d58b624eb25" providerId="ADAL" clId="{3BDDD6EA-AB6B-8A4F-8297-8FA09A190F50}" dt="2022-08-31T16:52:59.799" v="329" actId="1076"/>
          <ac:picMkLst>
            <pc:docMk/>
            <pc:sldMk cId="4043021205" sldId="2087"/>
            <ac:picMk id="5" creationId="{AC98E81D-199C-3EC6-805D-D93C22300278}"/>
          </ac:picMkLst>
        </pc:picChg>
      </pc:sldChg>
      <pc:sldChg chg="modSp add mod chgLayout">
        <pc:chgData name="Mehdi Davoodi" userId="374eff1b-b6cf-4832-b347-6d58b624eb25" providerId="ADAL" clId="{3BDDD6EA-AB6B-8A4F-8297-8FA09A190F50}" dt="2022-08-31T16:52:25.823" v="320" actId="1076"/>
        <pc:sldMkLst>
          <pc:docMk/>
          <pc:sldMk cId="514729718" sldId="2088"/>
        </pc:sldMkLst>
        <pc:spChg chg="mod ord">
          <ac:chgData name="Mehdi Davoodi" userId="374eff1b-b6cf-4832-b347-6d58b624eb25" providerId="ADAL" clId="{3BDDD6EA-AB6B-8A4F-8297-8FA09A190F50}" dt="2022-08-31T16:52:23.743" v="319" actId="700"/>
          <ac:spMkLst>
            <pc:docMk/>
            <pc:sldMk cId="514729718" sldId="2088"/>
            <ac:spMk id="2" creationId="{05088971-BDCA-4D67-B97F-8D28D8D5651C}"/>
          </ac:spMkLst>
        </pc:spChg>
        <pc:spChg chg="mod ord">
          <ac:chgData name="Mehdi Davoodi" userId="374eff1b-b6cf-4832-b347-6d58b624eb25" providerId="ADAL" clId="{3BDDD6EA-AB6B-8A4F-8297-8FA09A190F50}" dt="2022-08-31T16:52:23.743" v="319" actId="700"/>
          <ac:spMkLst>
            <pc:docMk/>
            <pc:sldMk cId="514729718" sldId="2088"/>
            <ac:spMk id="3" creationId="{C5239F5D-256D-46D1-91B7-B307F3672F81}"/>
          </ac:spMkLst>
        </pc:spChg>
        <pc:picChg chg="mod">
          <ac:chgData name="Mehdi Davoodi" userId="374eff1b-b6cf-4832-b347-6d58b624eb25" providerId="ADAL" clId="{3BDDD6EA-AB6B-8A4F-8297-8FA09A190F50}" dt="2022-08-31T16:52:25.823" v="320" actId="1076"/>
          <ac:picMkLst>
            <pc:docMk/>
            <pc:sldMk cId="514729718" sldId="2088"/>
            <ac:picMk id="4" creationId="{A8246028-5F11-4F23-8EC8-F4FD7EBCF98C}"/>
          </ac:picMkLst>
        </pc:picChg>
      </pc:sldChg>
      <pc:sldChg chg="modSp add mod chgLayout">
        <pc:chgData name="Mehdi Davoodi" userId="374eff1b-b6cf-4832-b347-6d58b624eb25" providerId="ADAL" clId="{3BDDD6EA-AB6B-8A4F-8297-8FA09A190F50}" dt="2022-08-31T16:51:26.685" v="315" actId="20577"/>
        <pc:sldMkLst>
          <pc:docMk/>
          <pc:sldMk cId="3585490231" sldId="2109"/>
        </pc:sldMkLst>
        <pc:spChg chg="mod ord">
          <ac:chgData name="Mehdi Davoodi" userId="374eff1b-b6cf-4832-b347-6d58b624eb25" providerId="ADAL" clId="{3BDDD6EA-AB6B-8A4F-8297-8FA09A190F50}" dt="2022-08-31T16:51:09.307" v="310" actId="700"/>
          <ac:spMkLst>
            <pc:docMk/>
            <pc:sldMk cId="3585490231" sldId="2109"/>
            <ac:spMk id="2" creationId="{9D89C5ED-F03C-45CD-9E71-55428B42627B}"/>
          </ac:spMkLst>
        </pc:spChg>
        <pc:spChg chg="mod ord">
          <ac:chgData name="Mehdi Davoodi" userId="374eff1b-b6cf-4832-b347-6d58b624eb25" providerId="ADAL" clId="{3BDDD6EA-AB6B-8A4F-8297-8FA09A190F50}" dt="2022-08-31T16:51:26.685" v="315" actId="20577"/>
          <ac:spMkLst>
            <pc:docMk/>
            <pc:sldMk cId="3585490231" sldId="2109"/>
            <ac:spMk id="3" creationId="{028B0066-DABD-43DA-9AB0-0BEC4512B7FB}"/>
          </ac:spMkLst>
        </pc:spChg>
        <pc:picChg chg="mod">
          <ac:chgData name="Mehdi Davoodi" userId="374eff1b-b6cf-4832-b347-6d58b624eb25" providerId="ADAL" clId="{3BDDD6EA-AB6B-8A4F-8297-8FA09A190F50}" dt="2022-08-31T16:51:24.449" v="312" actId="14100"/>
          <ac:picMkLst>
            <pc:docMk/>
            <pc:sldMk cId="3585490231" sldId="2109"/>
            <ac:picMk id="4" creationId="{622A847E-12C5-4052-903F-B0C1750F54DC}"/>
          </ac:picMkLst>
        </pc:picChg>
      </pc:sldChg>
      <pc:sldChg chg="modSp add mod ord chgLayout">
        <pc:chgData name="Mehdi Davoodi" userId="374eff1b-b6cf-4832-b347-6d58b624eb25" providerId="ADAL" clId="{3BDDD6EA-AB6B-8A4F-8297-8FA09A190F50}" dt="2022-08-31T19:31:52.235" v="503" actId="20578"/>
        <pc:sldMkLst>
          <pc:docMk/>
          <pc:sldMk cId="201671071" sldId="2132"/>
        </pc:sldMkLst>
        <pc:spChg chg="mod ord">
          <ac:chgData name="Mehdi Davoodi" userId="374eff1b-b6cf-4832-b347-6d58b624eb25" providerId="ADAL" clId="{3BDDD6EA-AB6B-8A4F-8297-8FA09A190F50}" dt="2022-08-31T19:31:30.619" v="501" actId="700"/>
          <ac:spMkLst>
            <pc:docMk/>
            <pc:sldMk cId="201671071" sldId="2132"/>
            <ac:spMk id="2" creationId="{00F7959B-17BF-438D-A047-93E4A0AC664D}"/>
          </ac:spMkLst>
        </pc:spChg>
        <pc:spChg chg="mod ord">
          <ac:chgData name="Mehdi Davoodi" userId="374eff1b-b6cf-4832-b347-6d58b624eb25" providerId="ADAL" clId="{3BDDD6EA-AB6B-8A4F-8297-8FA09A190F50}" dt="2022-08-31T19:31:30.619" v="501" actId="700"/>
          <ac:spMkLst>
            <pc:docMk/>
            <pc:sldMk cId="201671071" sldId="2132"/>
            <ac:spMk id="3" creationId="{FD34FE55-340C-4BE0-9125-65BC5819D0CC}"/>
          </ac:spMkLst>
        </pc:spChg>
      </pc:sldChg>
      <pc:sldMasterChg chg="delSldLayout modSldLayout sldLayoutOrd">
        <pc:chgData name="Mehdi Davoodi" userId="374eff1b-b6cf-4832-b347-6d58b624eb25" providerId="ADAL" clId="{3BDDD6EA-AB6B-8A4F-8297-8FA09A190F50}" dt="2022-08-31T23:00:49.117" v="523" actId="2696"/>
        <pc:sldMasterMkLst>
          <pc:docMk/>
          <pc:sldMasterMk cId="0" sldId="2147483659"/>
        </pc:sldMasterMkLst>
        <pc:sldLayoutChg chg="del">
          <pc:chgData name="Mehdi Davoodi" userId="374eff1b-b6cf-4832-b347-6d58b624eb25" providerId="ADAL" clId="{3BDDD6EA-AB6B-8A4F-8297-8FA09A190F50}" dt="2022-08-31T23:00:49.117" v="523" actId="2696"/>
          <pc:sldLayoutMkLst>
            <pc:docMk/>
            <pc:sldMasterMk cId="0" sldId="2147483659"/>
            <pc:sldLayoutMk cId="0" sldId="2147483654"/>
          </pc:sldLayoutMkLst>
        </pc:sldLayoutChg>
        <pc:sldLayoutChg chg="addSp modSp mod ord">
          <pc:chgData name="Mehdi Davoodi" userId="374eff1b-b6cf-4832-b347-6d58b624eb25" providerId="ADAL" clId="{3BDDD6EA-AB6B-8A4F-8297-8FA09A190F50}" dt="2022-08-31T15:39:50.891" v="137" actId="1076"/>
          <pc:sldLayoutMkLst>
            <pc:docMk/>
            <pc:sldMasterMk cId="0" sldId="2147483659"/>
            <pc:sldLayoutMk cId="595631093" sldId="2147483666"/>
          </pc:sldLayoutMkLst>
          <pc:spChg chg="mod">
            <ac:chgData name="Mehdi Davoodi" userId="374eff1b-b6cf-4832-b347-6d58b624eb25" providerId="ADAL" clId="{3BDDD6EA-AB6B-8A4F-8297-8FA09A190F50}" dt="2022-08-31T15:39:50.891" v="137" actId="1076"/>
            <ac:spMkLst>
              <pc:docMk/>
              <pc:sldMasterMk cId="0" sldId="2147483659"/>
              <pc:sldLayoutMk cId="595631093" sldId="2147483666"/>
              <ac:spMk id="10" creationId="{00000000-0000-0000-0000-000000000000}"/>
            </ac:spMkLst>
          </pc:spChg>
          <pc:spChg chg="mod">
            <ac:chgData name="Mehdi Davoodi" userId="374eff1b-b6cf-4832-b347-6d58b624eb25" providerId="ADAL" clId="{3BDDD6EA-AB6B-8A4F-8297-8FA09A190F50}" dt="2022-08-31T15:39:44.670" v="136" actId="1036"/>
            <ac:spMkLst>
              <pc:docMk/>
              <pc:sldMasterMk cId="0" sldId="2147483659"/>
              <pc:sldLayoutMk cId="595631093" sldId="2147483666"/>
              <ac:spMk id="11" creationId="{00000000-0000-0000-0000-000000000000}"/>
            </ac:spMkLst>
          </pc:spChg>
          <pc:spChg chg="mod">
            <ac:chgData name="Mehdi Davoodi" userId="374eff1b-b6cf-4832-b347-6d58b624eb25" providerId="ADAL" clId="{3BDDD6EA-AB6B-8A4F-8297-8FA09A190F50}" dt="2022-08-31T15:37:30.197" v="97" actId="20578"/>
            <ac:spMkLst>
              <pc:docMk/>
              <pc:sldMasterMk cId="0" sldId="2147483659"/>
              <pc:sldLayoutMk cId="595631093" sldId="2147483666"/>
              <ac:spMk id="12" creationId="{00000000-0000-0000-0000-000000000000}"/>
            </ac:spMkLst>
          </pc:spChg>
          <pc:picChg chg="add mod">
            <ac:chgData name="Mehdi Davoodi" userId="374eff1b-b6cf-4832-b347-6d58b624eb25" providerId="ADAL" clId="{3BDDD6EA-AB6B-8A4F-8297-8FA09A190F50}" dt="2022-08-31T15:38:18.802" v="103"/>
            <ac:picMkLst>
              <pc:docMk/>
              <pc:sldMasterMk cId="0" sldId="2147483659"/>
              <pc:sldLayoutMk cId="595631093" sldId="2147483666"/>
              <ac:picMk id="2" creationId="{4DA1235A-7754-5B67-9C1B-D02FD0AD8933}"/>
            </ac:picMkLst>
          </pc:picChg>
        </pc:sldLayoutChg>
      </pc:sldMasterChg>
      <pc:sldMasterChg chg="del delSldLayout sldLayoutOrd">
        <pc:chgData name="Mehdi Davoodi" userId="374eff1b-b6cf-4832-b347-6d58b624eb25" providerId="ADAL" clId="{3BDDD6EA-AB6B-8A4F-8297-8FA09A190F50}" dt="2022-08-31T15:37:38.547" v="100" actId="2696"/>
        <pc:sldMasterMkLst>
          <pc:docMk/>
          <pc:sldMasterMk cId="783138456" sldId="2147483665"/>
        </pc:sldMasterMkLst>
        <pc:sldLayoutChg chg="del">
          <pc:chgData name="Mehdi Davoodi" userId="374eff1b-b6cf-4832-b347-6d58b624eb25" providerId="ADAL" clId="{3BDDD6EA-AB6B-8A4F-8297-8FA09A190F50}" dt="2022-08-31T15:37:38.542" v="98" actId="2696"/>
          <pc:sldLayoutMkLst>
            <pc:docMk/>
            <pc:sldMasterMk cId="783138456" sldId="2147483665"/>
            <pc:sldLayoutMk cId="4273665912" sldId="2147483667"/>
          </pc:sldLayoutMkLst>
        </pc:sldLayoutChg>
        <pc:sldLayoutChg chg="del">
          <pc:chgData name="Mehdi Davoodi" userId="374eff1b-b6cf-4832-b347-6d58b624eb25" providerId="ADAL" clId="{3BDDD6EA-AB6B-8A4F-8297-8FA09A190F50}" dt="2022-08-31T15:37:38.544" v="99" actId="2696"/>
          <pc:sldLayoutMkLst>
            <pc:docMk/>
            <pc:sldMasterMk cId="783138456" sldId="2147483665"/>
            <pc:sldLayoutMk cId="1500515000" sldId="2147483668"/>
          </pc:sldLayoutMkLst>
        </pc:sldLayoutChg>
      </pc:sldMasterChg>
    </pc:docChg>
  </pc:docChgLst>
  <pc:docChgLst>
    <pc:chgData name="Elnaz Asghari Torkamani" userId="84155aea-ecf7-4f3c-9534-d8f898149db7" providerId="ADAL" clId="{C894824B-B947-6B4C-827A-B18B7CFD84FC}"/>
    <pc:docChg chg="custSel addSld delSld modSld">
      <pc:chgData name="Elnaz Asghari Torkamani" userId="84155aea-ecf7-4f3c-9534-d8f898149db7" providerId="ADAL" clId="{C894824B-B947-6B4C-827A-B18B7CFD84FC}" dt="2022-08-29T17:05:50.627" v="32" actId="207"/>
      <pc:docMkLst>
        <pc:docMk/>
      </pc:docMkLst>
      <pc:sldChg chg="modSp mod">
        <pc:chgData name="Elnaz Asghari Torkamani" userId="84155aea-ecf7-4f3c-9534-d8f898149db7" providerId="ADAL" clId="{C894824B-B947-6B4C-827A-B18B7CFD84FC}" dt="2022-08-25T19:41:36.492" v="0" actId="20577"/>
        <pc:sldMkLst>
          <pc:docMk/>
          <pc:sldMk cId="0" sldId="256"/>
        </pc:sldMkLst>
        <pc:spChg chg="mod">
          <ac:chgData name="Elnaz Asghari Torkamani" userId="84155aea-ecf7-4f3c-9534-d8f898149db7" providerId="ADAL" clId="{C894824B-B947-6B4C-827A-B18B7CFD84FC}" dt="2022-08-25T19:41:36.492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modSp mod modAnim">
        <pc:chgData name="Elnaz Asghari Torkamani" userId="84155aea-ecf7-4f3c-9534-d8f898149db7" providerId="ADAL" clId="{C894824B-B947-6B4C-827A-B18B7CFD84FC}" dt="2022-08-28T15:50:56.656" v="8"/>
        <pc:sldMkLst>
          <pc:docMk/>
          <pc:sldMk cId="3656979610" sldId="499"/>
        </pc:sldMkLst>
        <pc:spChg chg="add mod">
          <ac:chgData name="Elnaz Asghari Torkamani" userId="84155aea-ecf7-4f3c-9534-d8f898149db7" providerId="ADAL" clId="{C894824B-B947-6B4C-827A-B18B7CFD84FC}" dt="2022-08-28T15:49:32.339" v="5" actId="208"/>
          <ac:spMkLst>
            <pc:docMk/>
            <pc:sldMk cId="3656979610" sldId="499"/>
            <ac:spMk id="12" creationId="{2B862DBB-0971-9F88-9E2B-E6407AB1EF89}"/>
          </ac:spMkLst>
        </pc:spChg>
      </pc:sldChg>
      <pc:sldChg chg="modSp mod">
        <pc:chgData name="Elnaz Asghari Torkamani" userId="84155aea-ecf7-4f3c-9534-d8f898149db7" providerId="ADAL" clId="{C894824B-B947-6B4C-827A-B18B7CFD84FC}" dt="2022-08-27T20:38:34.511" v="1" actId="20577"/>
        <pc:sldMkLst>
          <pc:docMk/>
          <pc:sldMk cId="3251413578" sldId="509"/>
        </pc:sldMkLst>
        <pc:graphicFrameChg chg="modGraphic">
          <ac:chgData name="Elnaz Asghari Torkamani" userId="84155aea-ecf7-4f3c-9534-d8f898149db7" providerId="ADAL" clId="{C894824B-B947-6B4C-827A-B18B7CFD84FC}" dt="2022-08-27T20:38:34.511" v="1" actId="20577"/>
          <ac:graphicFrameMkLst>
            <pc:docMk/>
            <pc:sldMk cId="3251413578" sldId="509"/>
            <ac:graphicFrameMk id="5" creationId="{5989F11D-5E7B-F427-AE70-327516BD62AB}"/>
          </ac:graphicFrameMkLst>
        </pc:graphicFrameChg>
      </pc:sldChg>
      <pc:sldChg chg="addSp modSp mod">
        <pc:chgData name="Elnaz Asghari Torkamani" userId="84155aea-ecf7-4f3c-9534-d8f898149db7" providerId="ADAL" clId="{C894824B-B947-6B4C-827A-B18B7CFD84FC}" dt="2022-08-29T17:05:50.627" v="32" actId="207"/>
        <pc:sldMkLst>
          <pc:docMk/>
          <pc:sldMk cId="182784388" sldId="512"/>
        </pc:sldMkLst>
        <pc:spChg chg="mod">
          <ac:chgData name="Elnaz Asghari Torkamani" userId="84155aea-ecf7-4f3c-9534-d8f898149db7" providerId="ADAL" clId="{C894824B-B947-6B4C-827A-B18B7CFD84FC}" dt="2022-08-29T17:05:17.278" v="20" actId="1076"/>
          <ac:spMkLst>
            <pc:docMk/>
            <pc:sldMk cId="182784388" sldId="512"/>
            <ac:spMk id="6" creationId="{1E742F3F-093B-6536-CB19-43027848E0C7}"/>
          </ac:spMkLst>
        </pc:spChg>
        <pc:spChg chg="add mod">
          <ac:chgData name="Elnaz Asghari Torkamani" userId="84155aea-ecf7-4f3c-9534-d8f898149db7" providerId="ADAL" clId="{C894824B-B947-6B4C-827A-B18B7CFD84FC}" dt="2022-08-29T17:05:50.627" v="32" actId="207"/>
          <ac:spMkLst>
            <pc:docMk/>
            <pc:sldMk cId="182784388" sldId="512"/>
            <ac:spMk id="8" creationId="{FD6F03EF-4513-8B5F-C691-854E35B01C1C}"/>
          </ac:spMkLst>
        </pc:spChg>
        <pc:picChg chg="mod">
          <ac:chgData name="Elnaz Asghari Torkamani" userId="84155aea-ecf7-4f3c-9534-d8f898149db7" providerId="ADAL" clId="{C894824B-B947-6B4C-827A-B18B7CFD84FC}" dt="2022-08-29T17:05:13.294" v="19" actId="1076"/>
          <ac:picMkLst>
            <pc:docMk/>
            <pc:sldMk cId="182784388" sldId="512"/>
            <ac:picMk id="7" creationId="{4B8B2F20-30CE-692A-C176-C9D377FB78BB}"/>
          </ac:picMkLst>
        </pc:picChg>
      </pc:sldChg>
      <pc:sldChg chg="modSp mod">
        <pc:chgData name="Elnaz Asghari Torkamani" userId="84155aea-ecf7-4f3c-9534-d8f898149db7" providerId="ADAL" clId="{C894824B-B947-6B4C-827A-B18B7CFD84FC}" dt="2022-08-27T20:43:24.096" v="2" actId="113"/>
        <pc:sldMkLst>
          <pc:docMk/>
          <pc:sldMk cId="527264838" sldId="514"/>
        </pc:sldMkLst>
        <pc:graphicFrameChg chg="modGraphic">
          <ac:chgData name="Elnaz Asghari Torkamani" userId="84155aea-ecf7-4f3c-9534-d8f898149db7" providerId="ADAL" clId="{C894824B-B947-6B4C-827A-B18B7CFD84FC}" dt="2022-08-27T20:43:24.096" v="2" actId="113"/>
          <ac:graphicFrameMkLst>
            <pc:docMk/>
            <pc:sldMk cId="527264838" sldId="514"/>
            <ac:graphicFrameMk id="5" creationId="{2F7904DF-77DE-C04F-C964-2C0DFC1D11CA}"/>
          </ac:graphicFrameMkLst>
        </pc:graphicFrameChg>
      </pc:sldChg>
      <pc:sldChg chg="addSp delSp modSp new del mod">
        <pc:chgData name="Elnaz Asghari Torkamani" userId="84155aea-ecf7-4f3c-9534-d8f898149db7" providerId="ADAL" clId="{C894824B-B947-6B4C-827A-B18B7CFD84FC}" dt="2022-08-28T17:37:36.933" v="15" actId="2696"/>
        <pc:sldMkLst>
          <pc:docMk/>
          <pc:sldMk cId="3352490956" sldId="516"/>
        </pc:sldMkLst>
        <pc:spChg chg="del">
          <ac:chgData name="Elnaz Asghari Torkamani" userId="84155aea-ecf7-4f3c-9534-d8f898149db7" providerId="ADAL" clId="{C894824B-B947-6B4C-827A-B18B7CFD84FC}" dt="2022-08-28T17:28:07.093" v="10" actId="478"/>
          <ac:spMkLst>
            <pc:docMk/>
            <pc:sldMk cId="3352490956" sldId="516"/>
            <ac:spMk id="3" creationId="{70C50784-9FCD-AF98-7714-F7565ADC6B61}"/>
          </ac:spMkLst>
        </pc:spChg>
        <pc:picChg chg="add mod">
          <ac:chgData name="Elnaz Asghari Torkamani" userId="84155aea-ecf7-4f3c-9534-d8f898149db7" providerId="ADAL" clId="{C894824B-B947-6B4C-827A-B18B7CFD84FC}" dt="2022-08-28T17:28:08.322" v="11"/>
          <ac:picMkLst>
            <pc:docMk/>
            <pc:sldMk cId="3352490956" sldId="516"/>
            <ac:picMk id="5" creationId="{051A99AA-6E03-C40F-587F-8412450B934E}"/>
          </ac:picMkLst>
        </pc:picChg>
      </pc:sldChg>
      <pc:sldChg chg="addSp delSp modSp new del mod">
        <pc:chgData name="Elnaz Asghari Torkamani" userId="84155aea-ecf7-4f3c-9534-d8f898149db7" providerId="ADAL" clId="{C894824B-B947-6B4C-827A-B18B7CFD84FC}" dt="2022-08-28T17:37:40.598" v="16" actId="2696"/>
        <pc:sldMkLst>
          <pc:docMk/>
          <pc:sldMk cId="2683442279" sldId="517"/>
        </pc:sldMkLst>
        <pc:spChg chg="del">
          <ac:chgData name="Elnaz Asghari Torkamani" userId="84155aea-ecf7-4f3c-9534-d8f898149db7" providerId="ADAL" clId="{C894824B-B947-6B4C-827A-B18B7CFD84FC}" dt="2022-08-28T17:29:06.998" v="13" actId="478"/>
          <ac:spMkLst>
            <pc:docMk/>
            <pc:sldMk cId="2683442279" sldId="517"/>
            <ac:spMk id="3" creationId="{408B1BC9-9CB4-578B-9CA6-82BF3F71669C}"/>
          </ac:spMkLst>
        </pc:spChg>
        <pc:picChg chg="add mod">
          <ac:chgData name="Elnaz Asghari Torkamani" userId="84155aea-ecf7-4f3c-9534-d8f898149db7" providerId="ADAL" clId="{C894824B-B947-6B4C-827A-B18B7CFD84FC}" dt="2022-08-28T17:29:08.297" v="14"/>
          <ac:picMkLst>
            <pc:docMk/>
            <pc:sldMk cId="2683442279" sldId="517"/>
            <ac:picMk id="5" creationId="{716445BA-80A7-2F9B-D1FD-DB79A8E63859}"/>
          </ac:picMkLst>
        </pc:picChg>
      </pc:sldChg>
    </pc:docChg>
  </pc:docChgLst>
  <pc:docChgLst>
    <pc:chgData name="Mehdi Davoodi" userId="374eff1b-b6cf-4832-b347-6d58b624eb25" providerId="ADAL" clId="{1B93BA95-980B-EE4A-BF9F-2AB5BA190412}"/>
    <pc:docChg chg="undo custSel modSld modMainMaster">
      <pc:chgData name="Mehdi Davoodi" userId="374eff1b-b6cf-4832-b347-6d58b624eb25" providerId="ADAL" clId="{1B93BA95-980B-EE4A-BF9F-2AB5BA190412}" dt="2022-08-29T21:41:31.887" v="9" actId="313"/>
      <pc:docMkLst>
        <pc:docMk/>
      </pc:docMkLst>
      <pc:sldChg chg="modSp mod">
        <pc:chgData name="Mehdi Davoodi" userId="374eff1b-b6cf-4832-b347-6d58b624eb25" providerId="ADAL" clId="{1B93BA95-980B-EE4A-BF9F-2AB5BA190412}" dt="2022-08-29T21:41:17.042" v="6" actId="313"/>
        <pc:sldMkLst>
          <pc:docMk/>
          <pc:sldMk cId="3953920736" sldId="476"/>
        </pc:sldMkLst>
        <pc:spChg chg="mod">
          <ac:chgData name="Mehdi Davoodi" userId="374eff1b-b6cf-4832-b347-6d58b624eb25" providerId="ADAL" clId="{1B93BA95-980B-EE4A-BF9F-2AB5BA190412}" dt="2022-08-29T21:41:17.042" v="6" actId="313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Mehdi Davoodi" userId="374eff1b-b6cf-4832-b347-6d58b624eb25" providerId="ADAL" clId="{1B93BA95-980B-EE4A-BF9F-2AB5BA190412}" dt="2022-08-29T21:41:28.371" v="8" actId="313"/>
        <pc:sldMkLst>
          <pc:docMk/>
          <pc:sldMk cId="3582416797" sldId="493"/>
        </pc:sldMkLst>
        <pc:spChg chg="mod">
          <ac:chgData name="Mehdi Davoodi" userId="374eff1b-b6cf-4832-b347-6d58b624eb25" providerId="ADAL" clId="{1B93BA95-980B-EE4A-BF9F-2AB5BA190412}" dt="2022-08-29T21:41:28.371" v="8" actId="313"/>
          <ac:spMkLst>
            <pc:docMk/>
            <pc:sldMk cId="3582416797" sldId="493"/>
            <ac:spMk id="2" creationId="{57E8D562-3B7B-9580-C2D1-ADDD433D0F99}"/>
          </ac:spMkLst>
        </pc:spChg>
      </pc:sldChg>
      <pc:sldChg chg="modSp mod">
        <pc:chgData name="Mehdi Davoodi" userId="374eff1b-b6cf-4832-b347-6d58b624eb25" providerId="ADAL" clId="{1B93BA95-980B-EE4A-BF9F-2AB5BA190412}" dt="2022-08-29T21:41:31.887" v="9" actId="313"/>
        <pc:sldMkLst>
          <pc:docMk/>
          <pc:sldMk cId="2896589904" sldId="495"/>
        </pc:sldMkLst>
        <pc:spChg chg="mod">
          <ac:chgData name="Mehdi Davoodi" userId="374eff1b-b6cf-4832-b347-6d58b624eb25" providerId="ADAL" clId="{1B93BA95-980B-EE4A-BF9F-2AB5BA190412}" dt="2022-08-29T21:41:31.887" v="9" actId="313"/>
          <ac:spMkLst>
            <pc:docMk/>
            <pc:sldMk cId="2896589904" sldId="495"/>
            <ac:spMk id="2" creationId="{D986C73A-00D1-1337-9564-3C122F8A127D}"/>
          </ac:spMkLst>
        </pc:spChg>
      </pc:sldChg>
      <pc:sldChg chg="modSp mod">
        <pc:chgData name="Mehdi Davoodi" userId="374eff1b-b6cf-4832-b347-6d58b624eb25" providerId="ADAL" clId="{1B93BA95-980B-EE4A-BF9F-2AB5BA190412}" dt="2022-08-29T21:41:23.057" v="7" actId="313"/>
        <pc:sldMkLst>
          <pc:docMk/>
          <pc:sldMk cId="1177983444" sldId="500"/>
        </pc:sldMkLst>
        <pc:spChg chg="mod">
          <ac:chgData name="Mehdi Davoodi" userId="374eff1b-b6cf-4832-b347-6d58b624eb25" providerId="ADAL" clId="{1B93BA95-980B-EE4A-BF9F-2AB5BA190412}" dt="2022-08-29T21:41:23.057" v="7" actId="313"/>
          <ac:spMkLst>
            <pc:docMk/>
            <pc:sldMk cId="1177983444" sldId="500"/>
            <ac:spMk id="2" creationId="{57E8D562-3B7B-9580-C2D1-ADDD433D0F99}"/>
          </ac:spMkLst>
        </pc:spChg>
      </pc:sldChg>
      <pc:sldMasterChg chg="addSp delSp modSp mod modSldLayout">
        <pc:chgData name="Mehdi Davoodi" userId="374eff1b-b6cf-4832-b347-6d58b624eb25" providerId="ADAL" clId="{1B93BA95-980B-EE4A-BF9F-2AB5BA190412}" dt="2022-08-21T03:00:53.811" v="5"/>
        <pc:sldMasterMkLst>
          <pc:docMk/>
          <pc:sldMasterMk cId="0" sldId="2147483659"/>
        </pc:sldMasterMkLst>
        <pc:picChg chg="add del mod">
          <ac:chgData name="Mehdi Davoodi" userId="374eff1b-b6cf-4832-b347-6d58b624eb25" providerId="ADAL" clId="{1B93BA95-980B-EE4A-BF9F-2AB5BA190412}" dt="2022-08-21T03:00:53.366" v="4" actId="478"/>
          <ac:picMkLst>
            <pc:docMk/>
            <pc:sldMasterMk cId="0" sldId="2147483659"/>
            <ac:picMk id="2" creationId="{763D6EF8-6E73-F262-B6F9-08FA47D529A2}"/>
          </ac:picMkLst>
        </pc:picChg>
        <pc:picChg chg="add mod">
          <ac:chgData name="Mehdi Davoodi" userId="374eff1b-b6cf-4832-b347-6d58b624eb25" providerId="ADAL" clId="{1B93BA95-980B-EE4A-BF9F-2AB5BA190412}" dt="2022-08-21T03:00:53.811" v="5"/>
          <ac:picMkLst>
            <pc:docMk/>
            <pc:sldMasterMk cId="0" sldId="2147483659"/>
            <ac:picMk id="3" creationId="{FF1F85A0-082E-4EB7-71B0-FAAA31593F44}"/>
          </ac:picMkLst>
        </pc:picChg>
        <pc:sldLayoutChg chg="addSp delSp mod">
          <pc:chgData name="Mehdi Davoodi" userId="374eff1b-b6cf-4832-b347-6d58b624eb25" providerId="ADAL" clId="{1B93BA95-980B-EE4A-BF9F-2AB5BA190412}" dt="2022-08-21T03:00:50.187" v="3" actId="21"/>
          <pc:sldLayoutMkLst>
            <pc:docMk/>
            <pc:sldMasterMk cId="0" sldId="2147483659"/>
            <pc:sldLayoutMk cId="2520204634" sldId="2147483663"/>
          </pc:sldLayoutMkLst>
          <pc:picChg chg="add del">
            <ac:chgData name="Mehdi Davoodi" userId="374eff1b-b6cf-4832-b347-6d58b624eb25" providerId="ADAL" clId="{1B93BA95-980B-EE4A-BF9F-2AB5BA190412}" dt="2022-08-21T03:00:50.187" v="3" actId="21"/>
            <ac:picMkLst>
              <pc:docMk/>
              <pc:sldMasterMk cId="0" sldId="2147483659"/>
              <pc:sldLayoutMk cId="2520204634" sldId="2147483663"/>
              <ac:picMk id="8" creationId="{8602023F-D166-5D68-9CA0-D3B7F7499A4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r">
              <a:defRPr sz="1200"/>
            </a:lvl1pPr>
          </a:lstStyle>
          <a:p>
            <a:fld id="{6B0B5B41-1523-4A32-9C7F-FB584E8F6049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r">
              <a:defRPr sz="1200"/>
            </a:lvl1pPr>
          </a:lstStyle>
          <a:p>
            <a:fld id="{EDE2735F-FBC1-4713-B149-FEE5E571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54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9212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56" tIns="96756" rIns="96756" bIns="96756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657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</p:spPr>
        <p:txBody>
          <a:bodyPr spcFirstLastPara="1" wrap="square" lIns="96756" tIns="96756" rIns="96756" bIns="9675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6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605EAEF-86AA-F24A-A928-F472EB8E1003}" type="slidenum">
              <a:rPr lang="en-US" altLang="x-none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766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/>
              <a:t>In this slide.  Go to R code and practice creating objects and vectors.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317440A-35BA-034D-9C38-0CDA81A2F0C3}" type="slidenum">
              <a:rPr lang="en-US" altLang="x-none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576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5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43808"/>
            <a:ext cx="8520600" cy="606030"/>
          </a:xfrm>
        </p:spPr>
        <p:txBody>
          <a:bodyPr anchor="ctr"/>
          <a:lstStyle>
            <a:lvl1pPr>
              <a:defRPr sz="2800">
                <a:solidFill>
                  <a:srgbClr val="5621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12972"/>
            <a:ext cx="8520600" cy="3455903"/>
          </a:xfrm>
        </p:spPr>
        <p:txBody>
          <a:bodyPr/>
          <a:lstStyle>
            <a:lvl1pPr marL="457200" indent="-342900">
              <a:lnSpc>
                <a:spcPct val="100000"/>
              </a:lnSpc>
              <a:spcBef>
                <a:spcPts val="20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57213" indent="-21431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3716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8288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22860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2458" y="4732225"/>
            <a:ext cx="548700" cy="393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C3CE2-26D7-4A31-A6AF-35EF9ABDA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A533FA80-39ED-E30C-83DC-342C9C79A241}"/>
              </a:ext>
            </a:extLst>
          </p:cNvPr>
          <p:cNvCxnSpPr/>
          <p:nvPr userDrawn="1"/>
        </p:nvCxnSpPr>
        <p:spPr>
          <a:xfrm>
            <a:off x="252000" y="102390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020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43808"/>
            <a:ext cx="8520600" cy="606030"/>
          </a:xfrm>
        </p:spPr>
        <p:txBody>
          <a:bodyPr anchor="ctr"/>
          <a:lstStyle>
            <a:lvl1pPr>
              <a:defRPr sz="2800" b="1">
                <a:solidFill>
                  <a:srgbClr val="5621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12971"/>
            <a:ext cx="4114800" cy="3456432"/>
          </a:xfrm>
        </p:spPr>
        <p:txBody>
          <a:bodyPr/>
          <a:lstStyle>
            <a:lvl1pPr marL="457200" indent="-342900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57213" indent="-21431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3716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8288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22860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2458" y="4732225"/>
            <a:ext cx="548700" cy="393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C3CE2-26D7-4A31-A6AF-35EF9ABDAE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A533FA80-39ED-E30C-83DC-342C9C79A241}"/>
              </a:ext>
            </a:extLst>
          </p:cNvPr>
          <p:cNvCxnSpPr/>
          <p:nvPr userDrawn="1"/>
        </p:nvCxnSpPr>
        <p:spPr>
          <a:xfrm>
            <a:off x="252000" y="102390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64;p14">
            <a:extLst>
              <a:ext uri="{FF2B5EF4-FFF2-40B4-BE49-F238E27FC236}">
                <a16:creationId xmlns:a16="http://schemas.microsoft.com/office/drawing/2014/main" id="{8602023F-D166-5D68-9CA0-D3B7F7499A4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07341C-8257-8D1F-D27D-28A3AA6036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17500" y="1113500"/>
            <a:ext cx="4114800" cy="3455903"/>
          </a:xfrm>
        </p:spPr>
        <p:txBody>
          <a:bodyPr/>
          <a:lstStyle>
            <a:lvl1pPr marL="457200" indent="-342900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57213" indent="-21431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3716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8288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22860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87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46299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algn="ctr">
              <a:defRPr sz="3600" b="1" dirty="0">
                <a:solidFill>
                  <a:srgbClr val="5621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69310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2" name="Google Shape;64;p14">
            <a:extLst>
              <a:ext uri="{FF2B5EF4-FFF2-40B4-BE49-F238E27FC236}">
                <a16:creationId xmlns:a16="http://schemas.microsoft.com/office/drawing/2014/main" id="{4DA1235A-7754-5B67-9C1B-D02FD0AD893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3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oogle Shape;64;p14">
            <a:extLst>
              <a:ext uri="{FF2B5EF4-FFF2-40B4-BE49-F238E27FC236}">
                <a16:creationId xmlns:a16="http://schemas.microsoft.com/office/drawing/2014/main" id="{FF1F85A0-082E-4EB7-71B0-FAAA31593F4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63" r:id="rId7"/>
    <p:sldLayoutId id="2147483664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atamentor.io/r-programming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cran.rstudi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1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40300" y="1049375"/>
            <a:ext cx="809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6000" b="1" dirty="0">
                <a:solidFill>
                  <a:schemeClr val="lt1"/>
                </a:solidFill>
              </a:rPr>
              <a:t>Predictive Analytics in Business</a:t>
            </a:r>
            <a:br>
              <a:rPr lang="en-US" sz="6000" b="1" dirty="0">
                <a:solidFill>
                  <a:schemeClr val="lt1"/>
                </a:solidFill>
              </a:rPr>
            </a:br>
            <a:r>
              <a:rPr lang="en-US" sz="3600" b="1" dirty="0">
                <a:solidFill>
                  <a:schemeClr val="lt1"/>
                </a:solidFill>
              </a:rPr>
              <a:t>(BUAN 448–R &amp; RStudio)</a:t>
            </a:r>
            <a:endParaRPr sz="6000" b="1" dirty="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400" y="4153250"/>
            <a:ext cx="2328174" cy="4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FC9A4-4348-4F69-A75B-A83E9A1DD30B}"/>
              </a:ext>
            </a:extLst>
          </p:cNvPr>
          <p:cNvSpPr txBox="1"/>
          <p:nvPr/>
        </p:nvSpPr>
        <p:spPr>
          <a:xfrm>
            <a:off x="540300" y="4334098"/>
            <a:ext cx="3111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BUAN </a:t>
            </a:r>
            <a:r>
              <a:rPr lang="en-US" dirty="0">
                <a:solidFill>
                  <a:schemeClr val="bg1"/>
                </a:solidFill>
              </a:rPr>
              <a:t>448 – Fall 2022 – Dr. Davoodi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E8C7-4BEE-4476-8AD9-F32B2559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Studio: 4 Main Windows (‘Panes’)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2EF0D-1E6B-4893-A51D-A4907EC6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76424"/>
            <a:ext cx="3696869" cy="3092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850BD-9050-496E-8F66-EAB166D91297}"/>
              </a:ext>
            </a:extLst>
          </p:cNvPr>
          <p:cNvSpPr txBox="1"/>
          <p:nvPr/>
        </p:nvSpPr>
        <p:spPr>
          <a:xfrm>
            <a:off x="2792512" y="1644360"/>
            <a:ext cx="126510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BF5A-B5DB-4449-A28F-0B6B6514708D}"/>
              </a:ext>
            </a:extLst>
          </p:cNvPr>
          <p:cNvSpPr txBox="1"/>
          <p:nvPr/>
        </p:nvSpPr>
        <p:spPr>
          <a:xfrm>
            <a:off x="2768375" y="3447660"/>
            <a:ext cx="155476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2270C-4876-442A-B97F-E8E428ED838E}"/>
              </a:ext>
            </a:extLst>
          </p:cNvPr>
          <p:cNvSpPr txBox="1"/>
          <p:nvPr/>
        </p:nvSpPr>
        <p:spPr>
          <a:xfrm>
            <a:off x="6633062" y="487957"/>
            <a:ext cx="146317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Workspace/History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A18F2-D980-464A-B16E-4D1CA28ACC3D}"/>
              </a:ext>
            </a:extLst>
          </p:cNvPr>
          <p:cNvSpPr txBox="1"/>
          <p:nvPr/>
        </p:nvSpPr>
        <p:spPr>
          <a:xfrm>
            <a:off x="6460434" y="4453024"/>
            <a:ext cx="180843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Files/Plots/Packages/Help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A1779B-1745-4698-ACBC-CFEF67E9210A}"/>
              </a:ext>
            </a:extLst>
          </p:cNvPr>
          <p:cNvCxnSpPr/>
          <p:nvPr/>
        </p:nvCxnSpPr>
        <p:spPr>
          <a:xfrm>
            <a:off x="3882976" y="2083385"/>
            <a:ext cx="545232" cy="30669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D50699-9961-47D1-BF6D-79C9A93B7FDB}"/>
              </a:ext>
            </a:extLst>
          </p:cNvPr>
          <p:cNvCxnSpPr>
            <a:cxnSpLocks/>
          </p:cNvCxnSpPr>
          <p:nvPr/>
        </p:nvCxnSpPr>
        <p:spPr>
          <a:xfrm flipV="1">
            <a:off x="3610359" y="3936324"/>
            <a:ext cx="770993" cy="17890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266EC-811C-4753-8BB0-551DB2BA518C}"/>
              </a:ext>
            </a:extLst>
          </p:cNvPr>
          <p:cNvCxnSpPr>
            <a:cxnSpLocks/>
          </p:cNvCxnSpPr>
          <p:nvPr/>
        </p:nvCxnSpPr>
        <p:spPr>
          <a:xfrm>
            <a:off x="8186620" y="679869"/>
            <a:ext cx="0" cy="38631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0526F6-5D18-4581-8A64-0831031D36A6}"/>
              </a:ext>
            </a:extLst>
          </p:cNvPr>
          <p:cNvCxnSpPr>
            <a:cxnSpLocks/>
          </p:cNvCxnSpPr>
          <p:nvPr/>
        </p:nvCxnSpPr>
        <p:spPr>
          <a:xfrm flipH="1" flipV="1">
            <a:off x="8334286" y="4404882"/>
            <a:ext cx="165416" cy="40616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30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5BA2-9E47-70A6-4F80-70083F1E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with an R Script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AA62-351F-5F1B-979B-6FB73634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3"/>
            <a:ext cx="8520600" cy="18437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You can create a draft of your code as you go by using an </a:t>
            </a:r>
            <a:r>
              <a:rPr lang="en-US">
                <a:solidFill>
                  <a:schemeClr val="accent5"/>
                </a:solidFill>
              </a:rPr>
              <a:t>R script</a:t>
            </a:r>
            <a:r>
              <a:rPr lang="en-US"/>
              <a:t>. </a:t>
            </a:r>
          </a:p>
          <a:p>
            <a:pPr>
              <a:spcAft>
                <a:spcPts val="600"/>
              </a:spcAft>
            </a:pPr>
            <a:r>
              <a:rPr lang="en-US"/>
              <a:t>An R script is just a plain text file that you save R code in. </a:t>
            </a:r>
          </a:p>
          <a:p>
            <a:pPr>
              <a:spcAft>
                <a:spcPts val="600"/>
              </a:spcAft>
            </a:pPr>
            <a:r>
              <a:rPr lang="en-US"/>
              <a:t>R script files conventionally have the extension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.r</a:t>
            </a:r>
            <a:r>
              <a:rPr lang="en-US"/>
              <a:t> 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.R</a:t>
            </a:r>
            <a:r>
              <a:rPr lang="en-US"/>
              <a:t>.</a:t>
            </a:r>
          </a:p>
          <a:p>
            <a:pPr>
              <a:spcAft>
                <a:spcPts val="600"/>
              </a:spcAft>
            </a:pPr>
            <a:r>
              <a:rPr lang="en-US"/>
              <a:t>You can create an r script via File &gt; New File &gt; R Script.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C420-2CB9-9354-4803-F24BDAEE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720650"/>
            <a:ext cx="548700" cy="393600"/>
          </a:xfrm>
        </p:spPr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AE4087-E532-A61C-8C56-FDB96292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67" y="3087447"/>
            <a:ext cx="6781526" cy="15308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ADAD4B-9A90-0683-A920-12371EBC7638}"/>
              </a:ext>
            </a:extLst>
          </p:cNvPr>
          <p:cNvSpPr/>
          <p:nvPr/>
        </p:nvSpPr>
        <p:spPr>
          <a:xfrm>
            <a:off x="1944067" y="3087447"/>
            <a:ext cx="567642" cy="3270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B2126-8C7D-95C3-A619-1BD5DB412356}"/>
              </a:ext>
            </a:extLst>
          </p:cNvPr>
          <p:cNvSpPr/>
          <p:nvPr/>
        </p:nvSpPr>
        <p:spPr>
          <a:xfrm>
            <a:off x="2071052" y="3502429"/>
            <a:ext cx="2524100" cy="3270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A39B34-992E-3684-1829-ED8340BCF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Basics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2483D1-B4D5-9B71-B91F-609564B5B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Review R commands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B492B-B3AB-E6C7-42C8-5BEFD9A232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8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8CCC-6901-465E-AA23-8A04420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object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9AB4-9FA1-4F9E-B49C-712C691D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try: </a:t>
            </a:r>
            <a:r>
              <a:rPr lang="en-US" dirty="0">
                <a:solidFill>
                  <a:srgbClr val="0052F6"/>
                </a:solidFill>
              </a:rPr>
              <a:t>&gt; x &lt;- c (2, 4, 6, 8) </a:t>
            </a:r>
            <a:r>
              <a:rPr lang="en-US" dirty="0"/>
              <a:t>followed by the </a:t>
            </a:r>
            <a:r>
              <a:rPr lang="en-US" b="1" dirty="0"/>
              <a:t>Enter</a:t>
            </a:r>
            <a:r>
              <a:rPr lang="en-US" dirty="0"/>
              <a:t> key</a:t>
            </a:r>
          </a:p>
          <a:p>
            <a:r>
              <a:rPr lang="en-US" dirty="0"/>
              <a:t>This is a simple assignment command using the assignment operator “&lt;-” to create a named object x that comprises a vector of numbers, (2, 4, 6, 8).</a:t>
            </a:r>
          </a:p>
          <a:p>
            <a:r>
              <a:rPr lang="en-US" dirty="0"/>
              <a:t>The assignment operator can be pronounced as “gets” and is the way to assign values to R variables (“objects”).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C590B-6111-48C1-8B1E-1CF5E9CE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65" y="3788999"/>
            <a:ext cx="1944545" cy="659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B183F-CE20-4182-B5AE-B74B144D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04" y="3603497"/>
            <a:ext cx="2815169" cy="1130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35ADBE-AD83-49E5-A549-AB2EB9658BEC}"/>
              </a:ext>
            </a:extLst>
          </p:cNvPr>
          <p:cNvSpPr/>
          <p:nvPr/>
        </p:nvSpPr>
        <p:spPr>
          <a:xfrm>
            <a:off x="4174382" y="4162288"/>
            <a:ext cx="2582693" cy="390257"/>
          </a:xfrm>
          <a:prstGeom prst="rect">
            <a:avLst/>
          </a:prstGeom>
          <a:noFill/>
          <a:ln>
            <a:solidFill>
              <a:srgbClr val="E42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320758-07C8-4720-94C2-C1029B775320}"/>
              </a:ext>
            </a:extLst>
          </p:cNvPr>
          <p:cNvCxnSpPr>
            <a:cxnSpLocks/>
          </p:cNvCxnSpPr>
          <p:nvPr/>
        </p:nvCxnSpPr>
        <p:spPr>
          <a:xfrm flipH="1" flipV="1">
            <a:off x="3081976" y="4249773"/>
            <a:ext cx="1198195" cy="107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8CCC-6901-465E-AA23-8A04420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object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9AB4-9FA1-4F9E-B49C-712C691D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 commands, R responds by printing something in the console.</a:t>
            </a:r>
          </a:p>
          <a:p>
            <a:r>
              <a:rPr lang="en-US" dirty="0"/>
              <a:t>For example, when you type the name of a variable into the console like this: </a:t>
            </a:r>
            <a:r>
              <a:rPr lang="en-US" dirty="0">
                <a:solidFill>
                  <a:srgbClr val="0052F6"/>
                </a:solidFill>
              </a:rPr>
              <a:t>&gt; x</a:t>
            </a:r>
          </a:p>
          <a:p>
            <a:r>
              <a:rPr lang="en-US" dirty="0"/>
              <a:t>R responds by printing out the value of x. In this case, we define x above as a vector of numbers.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430CC-E820-4E84-B1C5-39F47F6F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42" y="3182920"/>
            <a:ext cx="1657350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F544-C6DD-44EB-9638-429B1C51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7F48-53F5-4F88-9C65-90051593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R statements where you create objects, </a:t>
            </a:r>
            <a:r>
              <a:rPr lang="en-US" b="1" dirty="0"/>
              <a:t>assignment </a:t>
            </a:r>
            <a:r>
              <a:rPr lang="en-US" dirty="0"/>
              <a:t>statements, have the same form:</a:t>
            </a:r>
          </a:p>
          <a:p>
            <a:pPr marL="0" indent="0">
              <a:buNone/>
            </a:pPr>
            <a:r>
              <a:rPr lang="en-US" dirty="0">
                <a:solidFill>
                  <a:srgbClr val="0052F6"/>
                </a:solidFill>
              </a:rPr>
              <a:t>                                     </a:t>
            </a:r>
            <a:r>
              <a:rPr lang="en-US" dirty="0" err="1">
                <a:solidFill>
                  <a:srgbClr val="0052F6"/>
                </a:solidFill>
              </a:rPr>
              <a:t>object_name</a:t>
            </a:r>
            <a:r>
              <a:rPr lang="en-US" dirty="0">
                <a:solidFill>
                  <a:srgbClr val="0052F6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&lt;-</a:t>
            </a:r>
            <a:r>
              <a:rPr lang="en-US" dirty="0">
                <a:solidFill>
                  <a:srgbClr val="0052F6"/>
                </a:solidFill>
              </a:rPr>
              <a:t>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When reading that code say “</a:t>
            </a:r>
            <a:r>
              <a:rPr lang="en-US" sz="1500" dirty="0">
                <a:solidFill>
                  <a:srgbClr val="0052F6"/>
                </a:solidFill>
              </a:rPr>
              <a:t>object name gets value</a:t>
            </a:r>
            <a:r>
              <a:rPr lang="en-US" sz="1500" dirty="0"/>
              <a:t>” in your 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You will make lots of assignments and </a:t>
            </a:r>
            <a:r>
              <a:rPr lang="en-US" sz="1500" dirty="0">
                <a:solidFill>
                  <a:srgbClr val="0052F6"/>
                </a:solidFill>
              </a:rPr>
              <a:t>&lt;-</a:t>
            </a:r>
            <a:r>
              <a:rPr lang="en-US" sz="1500" dirty="0"/>
              <a:t> is a pain to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</a:rPr>
              <a:t>Don’t be lazy </a:t>
            </a:r>
            <a:r>
              <a:rPr lang="en-US" sz="1500" dirty="0"/>
              <a:t>and use </a:t>
            </a:r>
            <a:r>
              <a:rPr lang="en-US" sz="1500" dirty="0">
                <a:solidFill>
                  <a:srgbClr val="0052F6"/>
                </a:solidFill>
              </a:rPr>
              <a:t>=</a:t>
            </a:r>
            <a:r>
              <a:rPr lang="en-US" sz="15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(</a:t>
            </a:r>
            <a:r>
              <a:rPr lang="en-US" sz="1500" dirty="0">
                <a:solidFill>
                  <a:srgbClr val="0052F6"/>
                </a:solidFill>
              </a:rPr>
              <a:t>=</a:t>
            </a:r>
            <a:r>
              <a:rPr lang="en-US" sz="1500" dirty="0"/>
              <a:t> will work, but </a:t>
            </a:r>
            <a:r>
              <a:rPr lang="en-US" sz="1500" dirty="0">
                <a:solidFill>
                  <a:srgbClr val="FF0000"/>
                </a:solidFill>
              </a:rPr>
              <a:t>it will cause confusion </a:t>
            </a:r>
            <a:r>
              <a:rPr lang="en-US" sz="1500" dirty="0"/>
              <a:t>later)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Instead, use RStudio’s keyboard shortcut: </a:t>
            </a:r>
            <a:r>
              <a:rPr lang="en-US" sz="1500" dirty="0">
                <a:solidFill>
                  <a:srgbClr val="0052F6"/>
                </a:solidFill>
              </a:rPr>
              <a:t>Alt - </a:t>
            </a:r>
            <a:r>
              <a:rPr lang="en-US" sz="1500" dirty="0"/>
              <a:t>(the minus sign).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Notice that RStudio automagically surrounds </a:t>
            </a:r>
            <a:r>
              <a:rPr lang="en-US" sz="1500" dirty="0">
                <a:solidFill>
                  <a:srgbClr val="0052F6"/>
                </a:solidFill>
              </a:rPr>
              <a:t>&lt;-</a:t>
            </a:r>
            <a:r>
              <a:rPr lang="en-US" sz="1500" dirty="0"/>
              <a:t> with spaces, which is a good code formatting practice.</a:t>
            </a:r>
          </a:p>
        </p:txBody>
      </p:sp>
    </p:spTree>
    <p:extLst>
      <p:ext uri="{BB962C8B-B14F-4D97-AF65-F5344CB8AC3E}">
        <p14:creationId xmlns:p14="http://schemas.microsoft.com/office/powerpoint/2010/main" val="80256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8971-BDCA-4D67-B97F-8D28D8D5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name?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9F5D-256D-46D1-91B7-B307F3672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names must start with a letter, and can only contain </a:t>
            </a:r>
            <a:r>
              <a:rPr lang="en-US" dirty="0">
                <a:solidFill>
                  <a:srgbClr val="0052F6"/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rgbClr val="0052F6"/>
                </a:solidFill>
              </a:rPr>
              <a:t>numbers</a:t>
            </a:r>
            <a:r>
              <a:rPr lang="en-US" dirty="0"/>
              <a:t>, </a:t>
            </a:r>
            <a:r>
              <a:rPr lang="en-US" dirty="0">
                <a:solidFill>
                  <a:srgbClr val="0052F6"/>
                </a:solidFill>
              </a:rPr>
              <a:t>_</a:t>
            </a:r>
            <a:r>
              <a:rPr lang="en-US" dirty="0"/>
              <a:t> and </a:t>
            </a:r>
            <a:r>
              <a:rPr lang="en-US" dirty="0">
                <a:solidFill>
                  <a:srgbClr val="0052F6"/>
                </a:solidFill>
              </a:rPr>
              <a:t>.</a:t>
            </a:r>
          </a:p>
          <a:p>
            <a:r>
              <a:rPr lang="en-US" dirty="0"/>
              <a:t>For example: </a:t>
            </a:r>
            <a:r>
              <a:rPr lang="en-US" dirty="0" err="1">
                <a:solidFill>
                  <a:srgbClr val="0052F6"/>
                </a:solidFill>
              </a:rPr>
              <a:t>snake_case</a:t>
            </a:r>
            <a:r>
              <a:rPr lang="en-US" dirty="0">
                <a:solidFill>
                  <a:srgbClr val="0052F6"/>
                </a:solidFill>
              </a:rPr>
              <a:t> </a:t>
            </a:r>
            <a:r>
              <a:rPr lang="en-US" dirty="0"/>
              <a:t>(separate lowercase words with </a:t>
            </a:r>
            <a:r>
              <a:rPr lang="en-US" dirty="0">
                <a:solidFill>
                  <a:srgbClr val="0052F6"/>
                </a:solidFill>
              </a:rPr>
              <a:t>_ </a:t>
            </a:r>
            <a:r>
              <a:rPr lang="en-US" dirty="0"/>
              <a:t>)</a:t>
            </a:r>
          </a:p>
          <a:p>
            <a:r>
              <a:rPr lang="en-US" dirty="0"/>
              <a:t>You can inspect an object by typing its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E42717"/>
                </a:solidFill>
              </a:rPr>
              <a:t>R is picky and is case sensitive!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34B91-7EBC-4F10-A948-07B0D366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13" y="2840923"/>
            <a:ext cx="3122594" cy="11741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65904D-0DDB-77E7-2A35-9AE5AF87F5FE}"/>
              </a:ext>
            </a:extLst>
          </p:cNvPr>
          <p:cNvSpPr/>
          <p:nvPr/>
        </p:nvSpPr>
        <p:spPr>
          <a:xfrm>
            <a:off x="6506284" y="2687865"/>
            <a:ext cx="2286000" cy="13426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 “R basics” R Script. </a:t>
            </a:r>
          </a:p>
        </p:txBody>
      </p:sp>
    </p:spTree>
    <p:extLst>
      <p:ext uri="{BB962C8B-B14F-4D97-AF65-F5344CB8AC3E}">
        <p14:creationId xmlns:p14="http://schemas.microsoft.com/office/powerpoint/2010/main" val="3814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C5ED-F03C-45CD-9E71-55428B42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Enforced style: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0066-DABD-43DA-9AB0-0BEC4512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code easy to read, debug, and maintain, you should use concise but descriptive variable names</a:t>
            </a:r>
          </a:p>
          <a:p>
            <a:r>
              <a:rPr lang="en-US" dirty="0"/>
              <a:t>Terms in variable names should be separated by </a:t>
            </a:r>
            <a:r>
              <a:rPr lang="en-US" dirty="0">
                <a:solidFill>
                  <a:srgbClr val="E42717"/>
                </a:solidFill>
              </a:rPr>
              <a:t>_</a:t>
            </a:r>
            <a:r>
              <a:rPr lang="en-US" dirty="0">
                <a:solidFill>
                  <a:srgbClr val="0052F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E42717"/>
                </a:solidFill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Avoid using variable names that are already pre-defined in 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A847E-12C5-4052-903F-B0C1750F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73" y="2293881"/>
            <a:ext cx="2576282" cy="1206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582D1-9FB3-409B-8E30-BCC791C4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17" y="3989470"/>
            <a:ext cx="2576282" cy="593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F9B6D-1009-4580-A74C-398CBB688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45" y="4575360"/>
            <a:ext cx="1014413" cy="4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8971-BDCA-4D67-B97F-8D28D8D5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9F5D-256D-46D1-91B7-B307F3672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has a large collection of </a:t>
            </a:r>
            <a:r>
              <a:rPr lang="en-US" dirty="0">
                <a:solidFill>
                  <a:srgbClr val="E42717"/>
                </a:solidFill>
              </a:rPr>
              <a:t>built-in functions </a:t>
            </a:r>
            <a:r>
              <a:rPr lang="en-US" dirty="0"/>
              <a:t>that are called like this: </a:t>
            </a:r>
            <a:r>
              <a:rPr lang="nn-NO" dirty="0">
                <a:solidFill>
                  <a:srgbClr val="0052F6"/>
                </a:solidFill>
              </a:rPr>
              <a:t>function_name(arg1 = val1, arg2 = val2, ...)</a:t>
            </a:r>
          </a:p>
          <a:p>
            <a:r>
              <a:rPr lang="en-US" dirty="0"/>
              <a:t>Example: Let’s try using </a:t>
            </a:r>
            <a:r>
              <a:rPr lang="en-US" dirty="0">
                <a:solidFill>
                  <a:srgbClr val="0052F6"/>
                </a:solidFill>
              </a:rPr>
              <a:t>seq() </a:t>
            </a:r>
            <a:r>
              <a:rPr lang="en-US" dirty="0"/>
              <a:t>which makes regular sequences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look at your environment in the upper right pane to see all objects that have been created.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02E92-379B-4720-9021-9135CE26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88" y="2451370"/>
            <a:ext cx="3548347" cy="1087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8E81D-199C-3EC6-805D-D93C2230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26" y="4176708"/>
            <a:ext cx="3004424" cy="9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8971-BDCA-4D67-B97F-8D28D8D5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9F5D-256D-46D1-91B7-B307F3672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look at your environment in the upper right pane to see all objects that have been created.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46028-5F11-4F23-8EC8-F4FD7EBC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66" y="2402518"/>
            <a:ext cx="4685870" cy="1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2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0AF8-B42B-F536-4196-7AE1FE8A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DCBE-9D9E-C190-E3A1-F8CEC83D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R</a:t>
            </a:r>
          </a:p>
          <a:p>
            <a:pPr lvl="1"/>
            <a:r>
              <a:rPr lang="en-US" dirty="0"/>
              <a:t>Use R with RStudio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Rmarkdown</a:t>
            </a:r>
            <a:r>
              <a:rPr lang="en-US" dirty="0"/>
              <a:t>, R Project, R Scripts</a:t>
            </a:r>
          </a:p>
          <a:p>
            <a:r>
              <a:rPr lang="en-US" dirty="0"/>
              <a:t>R Basics</a:t>
            </a:r>
          </a:p>
          <a:p>
            <a:pPr lvl="1"/>
            <a:r>
              <a:rPr lang="en-US" dirty="0"/>
              <a:t>Objects, Names, Variables, Functions, </a:t>
            </a:r>
          </a:p>
          <a:p>
            <a:pPr lvl="1"/>
            <a:r>
              <a:rPr lang="en-US" altLang="x-none" dirty="0"/>
              <a:t>Vectors, Scalars, Arrays and Matrix, Data Frame</a:t>
            </a:r>
            <a:endParaRPr lang="en-US" dirty="0"/>
          </a:p>
          <a:p>
            <a:pPr lvl="1"/>
            <a:r>
              <a:rPr lang="en-US" dirty="0"/>
              <a:t>Install R Packages and Load a Library</a:t>
            </a:r>
          </a:p>
          <a:p>
            <a:pPr lvl="1"/>
            <a:r>
              <a:rPr lang="en-US" dirty="0"/>
              <a:t>Review of R Commands and Functions</a:t>
            </a:r>
          </a:p>
          <a:p>
            <a:pPr lvl="1"/>
            <a:r>
              <a:rPr lang="en-US" dirty="0"/>
              <a:t>Get Data into R </a:t>
            </a:r>
          </a:p>
          <a:p>
            <a:pPr lvl="1"/>
            <a:r>
              <a:rPr lang="en-US" dirty="0"/>
              <a:t>Save your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245F-EF62-49AE-5163-90BAD31F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8EDA-224E-3FEE-CDA1-BAC860C3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E2B4-5F5F-7CF5-8103-182B267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61412"/>
            <a:ext cx="8520600" cy="1583929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Packages</a:t>
            </a:r>
            <a:r>
              <a:rPr lang="en-US"/>
              <a:t> are the fundamental units of reproducible R code. They include reusable R functions, documentation that describes how to use them, and sample data.</a:t>
            </a:r>
          </a:p>
          <a:p>
            <a:r>
              <a:rPr lang="en-US"/>
              <a:t>Available CRAN Packages By Name: </a:t>
            </a:r>
            <a:r>
              <a:rPr lang="en-US" sz="900">
                <a:hlinkClick r:id="rId3"/>
              </a:rPr>
              <a:t>https://cran.r-project.org/web/packages/available_packages_by_name.html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6ED47-2077-4E37-8079-B15D718D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4661B-F65D-7CB7-8670-9EE516B6C058}"/>
              </a:ext>
            </a:extLst>
          </p:cNvPr>
          <p:cNvSpPr txBox="1"/>
          <p:nvPr/>
        </p:nvSpPr>
        <p:spPr>
          <a:xfrm>
            <a:off x="311700" y="2556915"/>
            <a:ext cx="44107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/>
              <a:t>Installing Packages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Open RStudio.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 the lower-right pane of RStudio, select the Packages tab and the Install button.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Type the name of the packages to be installed in the “Packages”.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Press Install.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94E5A-2279-C1B7-A764-90E0120C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55" y="2598159"/>
            <a:ext cx="4410771" cy="24924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CA1AED-7382-05CF-296C-C3245775AF45}"/>
              </a:ext>
            </a:extLst>
          </p:cNvPr>
          <p:cNvSpPr/>
          <p:nvPr/>
        </p:nvSpPr>
        <p:spPr>
          <a:xfrm>
            <a:off x="5323537" y="2586585"/>
            <a:ext cx="457200" cy="162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53004-4392-CBA5-F890-E03EB6FE8913}"/>
              </a:ext>
            </a:extLst>
          </p:cNvPr>
          <p:cNvSpPr/>
          <p:nvPr/>
        </p:nvSpPr>
        <p:spPr>
          <a:xfrm>
            <a:off x="4626555" y="2748631"/>
            <a:ext cx="548640" cy="162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113E2-64FC-87E0-17D2-0C1EA8BF86D5}"/>
              </a:ext>
            </a:extLst>
          </p:cNvPr>
          <p:cNvSpPr/>
          <p:nvPr/>
        </p:nvSpPr>
        <p:spPr>
          <a:xfrm>
            <a:off x="5323536" y="3676554"/>
            <a:ext cx="2500949" cy="386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A55A-EF69-B528-76FF-DA8A10E6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835C-4237-780D-74DE-0BFE9A009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7" y="1633306"/>
            <a:ext cx="6193275" cy="2660375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"broom",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coefplot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cowplot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"drat",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GGally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ggrepel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ggridges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interplot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"margins", "maps",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mapproj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mapdata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"MASS",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quantreg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rlang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"scales", "</a:t>
            </a:r>
            <a:r>
              <a:rPr lang="en-US" sz="14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socviz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"survey",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srvyr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viridis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viridisLite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rtools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","backports","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vctrs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A158D-84D4-9792-5E10-A177343B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D3854-5650-FF99-99BA-AB13A1761C81}"/>
              </a:ext>
            </a:extLst>
          </p:cNvPr>
          <p:cNvSpPr txBox="1"/>
          <p:nvPr/>
        </p:nvSpPr>
        <p:spPr>
          <a:xfrm>
            <a:off x="311698" y="1156888"/>
            <a:ext cx="852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Example of Multiple Installation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FC9D3-5D33-A4C7-B6AE-AA5082877A38}"/>
              </a:ext>
            </a:extLst>
          </p:cNvPr>
          <p:cNvSpPr txBox="1"/>
          <p:nvPr/>
        </p:nvSpPr>
        <p:spPr>
          <a:xfrm>
            <a:off x="3408745" y="4031435"/>
            <a:ext cx="29573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The following are the packages Healy habitually loads into memory for each chapter: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12041-B557-26ED-9007-00D301872A43}"/>
              </a:ext>
            </a:extLst>
          </p:cNvPr>
          <p:cNvSpPr txBox="1"/>
          <p:nvPr/>
        </p:nvSpPr>
        <p:spPr>
          <a:xfrm>
            <a:off x="6279267" y="4031435"/>
            <a:ext cx="228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library(here)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socviz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39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Vectors, Scalars, Arrays and Matrix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Vectors are variables with one or more values of the same type.  </a:t>
            </a:r>
          </a:p>
          <a:p>
            <a:r>
              <a:rPr lang="en-US" altLang="x-none" dirty="0"/>
              <a:t>A variable with a single value is known as scalar. In R a scalar is a vector of length 1.  </a:t>
            </a:r>
          </a:p>
          <a:p>
            <a:r>
              <a:rPr lang="en-US" altLang="x-none" dirty="0"/>
              <a:t>Arrays are numeric objects with dimension attributes. </a:t>
            </a:r>
          </a:p>
          <a:p>
            <a:r>
              <a:rPr lang="en-US" altLang="x-none" dirty="0"/>
              <a:t>A matrix is a two-dimensional array.</a:t>
            </a:r>
          </a:p>
          <a:p>
            <a:r>
              <a:rPr lang="en-US" altLang="x-none" dirty="0"/>
              <a:t>The difference between a matrix and an array is that arrays have more than two dimensions.  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8011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Frames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Data scientists work mostly with data frames.</a:t>
            </a:r>
          </a:p>
          <a:p>
            <a:r>
              <a:rPr lang="en-US" altLang="x-none" dirty="0"/>
              <a:t>You can build data frames in R or import data frames into R.</a:t>
            </a:r>
          </a:p>
        </p:txBody>
      </p:sp>
    </p:spTree>
    <p:extLst>
      <p:ext uri="{BB962C8B-B14F-4D97-AF65-F5344CB8AC3E}">
        <p14:creationId xmlns:p14="http://schemas.microsoft.com/office/powerpoint/2010/main" val="24253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B45D0-7BE7-0F07-186A-0D12187F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E4DE9-3B58-7ED8-AD18-79A816F4C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259681"/>
            <a:ext cx="6591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R, string variables are defined by double quotation marks.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&gt; letters</a:t>
            </a:r>
          </a:p>
          <a:p>
            <a:pPr marL="0" indent="0">
              <a:buNone/>
              <a:defRPr/>
            </a:pPr>
            <a:r>
              <a:rPr lang="en-US" dirty="0"/>
              <a:t>[1] "a" "b" "c"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Subscripts and Indices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To select only one or some of the elements in a vector, a matrix or an array, use subscripts in square brackets [ ].  </a:t>
            </a:r>
          </a:p>
          <a:p>
            <a:r>
              <a:rPr lang="en-US" altLang="x-none" dirty="0"/>
              <a:t>In matrices or data frames the first subscript refers to the row and the second to the column.  </a:t>
            </a:r>
          </a:p>
        </p:txBody>
      </p:sp>
    </p:spTree>
    <p:extLst>
      <p:ext uri="{BB962C8B-B14F-4D97-AF65-F5344CB8AC3E}">
        <p14:creationId xmlns:p14="http://schemas.microsoft.com/office/powerpoint/2010/main" val="203109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D129-31E1-71A1-3648-F2524937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R Commands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FD725-E119-1506-2B07-89FEEE9B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89F11D-5E7B-F427-AE70-327516BD6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85033"/>
              </p:ext>
            </p:extLst>
          </p:nvPr>
        </p:nvGraphicFramePr>
        <p:xfrm>
          <a:off x="217270" y="1106908"/>
          <a:ext cx="8709459" cy="373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453">
                  <a:extLst>
                    <a:ext uri="{9D8B030D-6E8A-4147-A177-3AD203B41FA5}">
                      <a16:colId xmlns:a16="http://schemas.microsoft.com/office/drawing/2014/main" val="1667047783"/>
                    </a:ext>
                  </a:extLst>
                </a:gridCol>
                <a:gridCol w="3537539">
                  <a:extLst>
                    <a:ext uri="{9D8B030D-6E8A-4147-A177-3AD203B41FA5}">
                      <a16:colId xmlns:a16="http://schemas.microsoft.com/office/drawing/2014/main" val="2601814897"/>
                    </a:ext>
                  </a:extLst>
                </a:gridCol>
                <a:gridCol w="3952467">
                  <a:extLst>
                    <a:ext uri="{9D8B030D-6E8A-4147-A177-3AD203B41FA5}">
                      <a16:colId xmlns:a16="http://schemas.microsoft.com/office/drawing/2014/main" val="1926943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9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Enter data manually to a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&gt; x &lt;- c(8, 6, 7, 5, 3, 0, 9)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x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8 6 7 5 3 0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3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Generate regular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y &lt;- seq(7, 30, 1.5)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y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7.0 8.5 10.0 11.5 13.0 14.5 16.0 17.5 19.0 20.5 22.0 23.5 25.0 26.5 28.0 29.5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Replicates numeric values, or text, or the values of a vector for a specific number of times.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hDeck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&lt;- c(rep(1, 5), rep(0, 3))</a:t>
                      </a:r>
                    </a:p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hDeck</a:t>
                      </a:r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1 1 1 1 1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ls()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Lists memory 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5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Removes an item from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68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413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AFF3-A0DE-FE25-B618-514E843B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R Commands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7E3C-283D-E018-9E42-DBB8CDDD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EE2B2D-B1D1-2EA3-FC66-05A351939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65092"/>
              </p:ext>
            </p:extLst>
          </p:nvPr>
        </p:nvGraphicFramePr>
        <p:xfrm>
          <a:off x="217270" y="1106908"/>
          <a:ext cx="8709459" cy="37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657">
                  <a:extLst>
                    <a:ext uri="{9D8B030D-6E8A-4147-A177-3AD203B41FA5}">
                      <a16:colId xmlns:a16="http://schemas.microsoft.com/office/drawing/2014/main" val="1667047783"/>
                    </a:ext>
                  </a:extLst>
                </a:gridCol>
                <a:gridCol w="3203335">
                  <a:extLst>
                    <a:ext uri="{9D8B030D-6E8A-4147-A177-3AD203B41FA5}">
                      <a16:colId xmlns:a16="http://schemas.microsoft.com/office/drawing/2014/main" val="2601814897"/>
                    </a:ext>
                  </a:extLst>
                </a:gridCol>
                <a:gridCol w="3952467">
                  <a:extLst>
                    <a:ext uri="{9D8B030D-6E8A-4147-A177-3AD203B41FA5}">
                      <a16:colId xmlns:a16="http://schemas.microsoft.com/office/drawing/2014/main" val="1926943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9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data()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Load (often into a </a:t>
                      </a:r>
                      <a:r>
                        <a:rPr lang="en-US" err="1"/>
                        <a:t>data.frame</a:t>
                      </a:r>
                      <a:r>
                        <a:rPr lang="en-US"/>
                        <a:t>) built-in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&gt; data(iris)</a:t>
                      </a:r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3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names()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Lists names of variables in a </a:t>
                      </a:r>
                      <a:r>
                        <a:rPr lang="en-US" err="1"/>
                        <a:t>data.frame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names(iris)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"</a:t>
                      </a:r>
                      <a:r>
                        <a:rPr lang="en-US" err="1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Sepal.Length</a:t>
                      </a: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"</a:t>
                      </a:r>
                      <a:r>
                        <a:rPr lang="en-US" err="1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Sepal.Width</a:t>
                      </a: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"</a:t>
                      </a:r>
                      <a:r>
                        <a:rPr lang="en-US" err="1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Petal.Length</a:t>
                      </a: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"</a:t>
                      </a:r>
                      <a:r>
                        <a:rPr lang="en-US" err="1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Petal.Width</a:t>
                      </a: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"Species"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View()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View dataset in a spreadsheet-type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See dimensions (# of rows/cols) of </a:t>
                      </a:r>
                      <a:r>
                        <a:rPr lang="en-US" err="1"/>
                        <a:t>data.frame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dim(iris)</a:t>
                      </a:r>
                      <a:b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150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5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Give length of a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6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read.csv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Load into a </a:t>
                      </a:r>
                      <a:r>
                        <a:rPr lang="en-US" err="1"/>
                        <a:t>data.frame</a:t>
                      </a:r>
                      <a:r>
                        <a:rPr lang="en-US"/>
                        <a:t> an existing data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1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read.table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read.table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filename,header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=TRUE)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318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795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867F-86C0-AEC1-8B34-FF058B68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R Commands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871F-3EC7-64AC-8E14-BBB1DF04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7B082E-7545-DAE3-56FD-8E3F077F0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94731"/>
              </p:ext>
            </p:extLst>
          </p:nvPr>
        </p:nvGraphicFramePr>
        <p:xfrm>
          <a:off x="217270" y="1083758"/>
          <a:ext cx="8709459" cy="345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0978">
                  <a:extLst>
                    <a:ext uri="{9D8B030D-6E8A-4147-A177-3AD203B41FA5}">
                      <a16:colId xmlns:a16="http://schemas.microsoft.com/office/drawing/2014/main" val="1667047783"/>
                    </a:ext>
                  </a:extLst>
                </a:gridCol>
                <a:gridCol w="3426106">
                  <a:extLst>
                    <a:ext uri="{9D8B030D-6E8A-4147-A177-3AD203B41FA5}">
                      <a16:colId xmlns:a16="http://schemas.microsoft.com/office/drawing/2014/main" val="2601814897"/>
                    </a:ext>
                  </a:extLst>
                </a:gridCol>
                <a:gridCol w="3602375">
                  <a:extLst>
                    <a:ext uri="{9D8B030D-6E8A-4147-A177-3AD203B41FA5}">
                      <a16:colId xmlns:a16="http://schemas.microsoft.com/office/drawing/2014/main" val="1926943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9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apply()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Apply function by rows or columns of a data frame or a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#Using apply to find row sums: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apply(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my.matrx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1, sum)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#Using apply to find length of each column: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apply(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my.matrx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2,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3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lapply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Apply function by rows or columns of a list and returns a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sapply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takes list, vector or data frame as input and gives output in vector or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7690"/>
                  </a:ext>
                </a:extLst>
              </a:tr>
              <a:tr h="451431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as.data.frame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check if an object is a data frame, or coerce it to a data frame if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5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as.double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Convert integer to double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26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69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E353-5A15-92BD-9169-B343BAEF5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Welcome to R!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3E8522-36D8-FBCA-45AA-BA0ECA32E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</p:spTree>
    <p:extLst>
      <p:ext uri="{BB962C8B-B14F-4D97-AF65-F5344CB8AC3E}">
        <p14:creationId xmlns:p14="http://schemas.microsoft.com/office/powerpoint/2010/main" val="36946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530B-5D92-E996-F6BF-B38ABBB3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R Commands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767D-074D-799C-9092-56BE54F1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E2581B-A61A-462A-7CF0-D1EE0CCBA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97092"/>
              </p:ext>
            </p:extLst>
          </p:nvPr>
        </p:nvGraphicFramePr>
        <p:xfrm>
          <a:off x="311150" y="1152525"/>
          <a:ext cx="8709459" cy="361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9615">
                  <a:extLst>
                    <a:ext uri="{9D8B030D-6E8A-4147-A177-3AD203B41FA5}">
                      <a16:colId xmlns:a16="http://schemas.microsoft.com/office/drawing/2014/main" val="549173086"/>
                    </a:ext>
                  </a:extLst>
                </a:gridCol>
                <a:gridCol w="2857377">
                  <a:extLst>
                    <a:ext uri="{9D8B030D-6E8A-4147-A177-3AD203B41FA5}">
                      <a16:colId xmlns:a16="http://schemas.microsoft.com/office/drawing/2014/main" val="376664675"/>
                    </a:ext>
                  </a:extLst>
                </a:gridCol>
                <a:gridCol w="3952467">
                  <a:extLst>
                    <a:ext uri="{9D8B030D-6E8A-4147-A177-3AD203B41FA5}">
                      <a16:colId xmlns:a16="http://schemas.microsoft.com/office/drawing/2014/main" val="51186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Check whether all values of a logical vector are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&gt; x1 &lt;- c(1, 5, 3, - 3, 5, - 7, 8)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&gt; all(x1 &lt; 0)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432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[1] FALSE</a:t>
                      </a:r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Check whether any values of a logical vector are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any(x1 &lt; 0) 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19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is.data.frame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Test if object is a 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Return input in ascending or descending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x &lt;- c(4, - 10, 8, 0)</a:t>
                      </a:r>
                    </a:p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sort(x)</a:t>
                      </a:r>
                    </a:p>
                    <a:p>
                      <a:r>
                        <a:rPr lang="en-US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 -10   0   4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55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Write data to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1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write.xlsx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Export data frame from R to Excel workbook.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write.xlsx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(data, "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data.xlsx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3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3C55-05C7-62F8-6EDA-53DFAB9E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R Commands and Functions (Statistical)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D9A8B-807A-6300-B7AE-4C387FF0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7904DF-77DE-C04F-C964-2C0DFC1D1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1739"/>
              </p:ext>
            </p:extLst>
          </p:nvPr>
        </p:nvGraphicFramePr>
        <p:xfrm>
          <a:off x="311150" y="1083075"/>
          <a:ext cx="8709459" cy="401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84">
                  <a:extLst>
                    <a:ext uri="{9D8B030D-6E8A-4147-A177-3AD203B41FA5}">
                      <a16:colId xmlns:a16="http://schemas.microsoft.com/office/drawing/2014/main" val="549173086"/>
                    </a:ext>
                  </a:extLst>
                </a:gridCol>
                <a:gridCol w="2893671">
                  <a:extLst>
                    <a:ext uri="{9D8B030D-6E8A-4147-A177-3AD203B41FA5}">
                      <a16:colId xmlns:a16="http://schemas.microsoft.com/office/drawing/2014/main" val="376664675"/>
                    </a:ext>
                  </a:extLst>
                </a:gridCol>
                <a:gridCol w="4633804">
                  <a:extLst>
                    <a:ext uri="{9D8B030D-6E8A-4147-A177-3AD203B41FA5}">
                      <a16:colId xmlns:a16="http://schemas.microsoft.com/office/drawing/2014/main" val="51186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8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summery()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 5-number summary and mean: 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Min, 1st Quartile, Median, Mean, 3rd Quartile, Max.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summary(x)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19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mean()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Identify “center” of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mean(x,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na.rm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FALSE)</a:t>
                      </a:r>
                    </a:p>
                    <a:p>
                      <a:r>
                        <a:rPr lang="en-US" sz="1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cs typeface="Consolas" panose="020B0609020204030204" pitchFamily="49" charset="0"/>
                        </a:rPr>
                        <a:t>** </a:t>
                      </a:r>
                      <a:r>
                        <a:rPr lang="en-US" sz="1000" b="1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na.rm</a:t>
                      </a:r>
                      <a:r>
                        <a:rPr lang="en-US" sz="1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</a:rPr>
                        <a:t> is used to remove the missing values from the input vector.</a:t>
                      </a:r>
                      <a:endParaRPr lang="en-US" sz="100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8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median()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median(x, </a:t>
                      </a: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na.rm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TRUE)</a:t>
                      </a:r>
                      <a:endParaRPr lang="en-US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1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var()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Find variance, the standard deviation of values in a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var(x)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01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98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Add up all values in a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quartile()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Find the position of a quantile in a dataset</a:t>
                      </a:r>
                      <a:endParaRPr lang="en-US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&gt;quantile(x, probs=seq(0, 1, .2), </a:t>
                      </a:r>
                      <a:r>
                        <a:rPr lang="en-US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na.rm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97A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** </a:t>
                      </a:r>
                      <a:r>
                        <a:rPr kumimoji="0" lang="en-US" sz="10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0097A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na.rm</a:t>
                      </a: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97A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is used to remove the missing values from the input vector.</a:t>
                      </a:r>
                      <a:endParaRPr kumimoji="0" 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**</a:t>
                      </a:r>
                      <a:r>
                        <a:rPr lang="en-US" sz="10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cs typeface="Consolas" panose="020B0609020204030204" pitchFamily="49" charset="0"/>
                        </a:rPr>
                        <a:t>probs:</a:t>
                      </a:r>
                      <a:r>
                        <a:rPr lang="en-US" sz="1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cs typeface="Consolas" panose="020B0609020204030204" pitchFamily="49" charset="0"/>
                        </a:rPr>
                        <a:t> numeric vector of probabilities with values in [0,1]: 0% 20% 40% 60% 80% 100%</a:t>
                      </a:r>
                      <a:endParaRPr kumimoji="0" 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onsolas" panose="020B0609020204030204" pitchFamily="49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246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D749-301A-94AF-2E90-B8805516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6F65-8C51-67A3-B119-9FA3256A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3"/>
            <a:ext cx="8520600" cy="958896"/>
          </a:xfrm>
        </p:spPr>
        <p:txBody>
          <a:bodyPr/>
          <a:lstStyle/>
          <a:p>
            <a:r>
              <a:rPr lang="en-US"/>
              <a:t>Use the 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/>
              <a:t> function to read in “comma-separated” data. </a:t>
            </a:r>
          </a:p>
          <a:p>
            <a:r>
              <a:rPr lang="en-US"/>
              <a:t>This function is in the </a:t>
            </a:r>
            <a:r>
              <a:rPr lang="en-US" err="1">
                <a:solidFill>
                  <a:srgbClr val="5621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readr</a:t>
            </a:r>
            <a:r>
              <a:rPr lang="en-US"/>
              <a:t> package, one of the pieces of the </a:t>
            </a:r>
            <a:r>
              <a:rPr lang="en-US" err="1">
                <a:solidFill>
                  <a:srgbClr val="5621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25827-7FF3-4876-DD52-9CDE5C96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42F3F-093B-6536-CB19-43027848E0C7}"/>
              </a:ext>
            </a:extLst>
          </p:cNvPr>
          <p:cNvSpPr txBox="1"/>
          <p:nvPr/>
        </p:nvSpPr>
        <p:spPr>
          <a:xfrm>
            <a:off x="311701" y="3195269"/>
            <a:ext cx="8520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1800"/>
              <a:t>We can tell </a:t>
            </a:r>
            <a:r>
              <a:rPr lang="en-US" sz="18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/>
              <a:t>to fetch data for us from an URL and put it in an object named 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organs:</a:t>
            </a: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B2F20-30CE-692A-C176-C9D377FB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11" y="3923220"/>
            <a:ext cx="6345177" cy="1083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6F03EF-4513-8B5F-C691-854E35B01C1C}"/>
              </a:ext>
            </a:extLst>
          </p:cNvPr>
          <p:cNvSpPr txBox="1"/>
          <p:nvPr/>
        </p:nvSpPr>
        <p:spPr>
          <a:xfrm>
            <a:off x="311699" y="2275729"/>
            <a:ext cx="8520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Note: The "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tidyverse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" collects some of the most versatile R packages: ggplot2,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dplyr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tidyr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readr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purrr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, and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tibble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. The packages work in harmony to clean, process, model, and visualize data.</a:t>
            </a:r>
          </a:p>
        </p:txBody>
      </p:sp>
    </p:spTree>
    <p:extLst>
      <p:ext uri="{BB962C8B-B14F-4D97-AF65-F5344CB8AC3E}">
        <p14:creationId xmlns:p14="http://schemas.microsoft.com/office/powerpoint/2010/main" val="1827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959B-17BF-438D-A047-93E4A0AC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RData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FE55-340C-4BE0-9125-65BC5819D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your workspace as a .</a:t>
            </a:r>
            <a:r>
              <a:rPr lang="en-US" dirty="0" err="1"/>
              <a:t>RData</a:t>
            </a:r>
            <a:r>
              <a:rPr lang="en-US" dirty="0"/>
              <a:t> file, you can run </a:t>
            </a:r>
            <a:r>
              <a:rPr lang="en-US" dirty="0" err="1"/>
              <a:t>save.image</a:t>
            </a:r>
            <a:r>
              <a:rPr lang="en-US" dirty="0"/>
              <a:t>().</a:t>
            </a:r>
          </a:p>
          <a:p>
            <a:r>
              <a:rPr lang="en-US" dirty="0" err="1">
                <a:solidFill>
                  <a:srgbClr val="0052F6"/>
                </a:solidFill>
              </a:rPr>
              <a:t>save.image</a:t>
            </a:r>
            <a:r>
              <a:rPr lang="en-US" dirty="0">
                <a:solidFill>
                  <a:srgbClr val="0052F6"/>
                </a:solidFill>
              </a:rPr>
              <a:t>("Week1_part1.RData") </a:t>
            </a:r>
          </a:p>
        </p:txBody>
      </p:sp>
    </p:spTree>
    <p:extLst>
      <p:ext uri="{BB962C8B-B14F-4D97-AF65-F5344CB8AC3E}">
        <p14:creationId xmlns:p14="http://schemas.microsoft.com/office/powerpoint/2010/main" val="20167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1106-E6D8-7162-9B75-B821374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5A98-E9EC-D9CA-E282-6F52D90A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R and using R with RStudio</a:t>
            </a:r>
          </a:p>
          <a:p>
            <a:r>
              <a:rPr lang="en-US" dirty="0"/>
              <a:t>Review some R commands and functions</a:t>
            </a:r>
          </a:p>
          <a:p>
            <a:r>
              <a:rPr lang="en-US" dirty="0"/>
              <a:t>Read data and save </a:t>
            </a:r>
            <a:r>
              <a:rPr lang="en-US"/>
              <a:t>our workspace.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11974-7782-10B5-D390-77E43B07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0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D6A0-6307-419E-9C1C-B986A4B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690-939F-4DD7-B5FE-E47D0C83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programming language.</a:t>
            </a:r>
          </a:p>
          <a:p>
            <a:r>
              <a:rPr lang="en-US" dirty="0"/>
              <a:t>It is not a “statistics program” like SPSS or Minitab.</a:t>
            </a:r>
          </a:p>
          <a:p>
            <a:r>
              <a:rPr lang="en-US" dirty="0"/>
              <a:t>The official R Project describes R as “a language and environment for statistical computing and graphics”.</a:t>
            </a:r>
          </a:p>
          <a:p>
            <a:r>
              <a:rPr lang="en-US" dirty="0"/>
              <a:t>R is a great programming language for doing statistics.</a:t>
            </a:r>
          </a:p>
        </p:txBody>
      </p:sp>
    </p:spTree>
    <p:extLst>
      <p:ext uri="{BB962C8B-B14F-4D97-AF65-F5344CB8AC3E}">
        <p14:creationId xmlns:p14="http://schemas.microsoft.com/office/powerpoint/2010/main" val="70871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FA20-1BE6-4C89-85C0-0CD0D5F6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R and Why to learn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FFC83-21D1-4F15-7660-EF9BE9EEDC24}"/>
              </a:ext>
            </a:extLst>
          </p:cNvPr>
          <p:cNvSpPr txBox="1"/>
          <p:nvPr/>
        </p:nvSpPr>
        <p:spPr>
          <a:xfrm>
            <a:off x="311700" y="45418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https://www.datamentor.io/r-programming/</a:t>
            </a:r>
            <a:endParaRPr lang="en-US" sz="1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0CCA77-54A5-88FE-9D80-8D4776CBB1D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 is being used by the biggest Tech giants</a:t>
            </a:r>
          </a:p>
          <a:p>
            <a:r>
              <a:rPr lang="en-US" dirty="0"/>
              <a:t>R skills are in very high demand</a:t>
            </a:r>
          </a:p>
          <a:p>
            <a:r>
              <a:rPr lang="en-US" dirty="0"/>
              <a:t>Learning R will increase your chances of getting a job!</a:t>
            </a:r>
          </a:p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0D9F0A3-DFC0-57EE-45CA-E7C9C05FC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150" y="1507280"/>
            <a:ext cx="4114800" cy="26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D6A0-6307-419E-9C1C-B986A4B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690-939F-4DD7-B5FE-E47D0C83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analysts, R offers the largest and most diverse set of analytic tools and statistical methods.</a:t>
            </a:r>
          </a:p>
          <a:p>
            <a:r>
              <a:rPr lang="en-US" dirty="0"/>
              <a:t>R offers beautiful and powerful plotting functions that are able to produce graphics vastly more tailored and informative than typical spreadsheet charts.</a:t>
            </a:r>
          </a:p>
          <a:p>
            <a:r>
              <a:rPr lang="en-US" dirty="0"/>
              <a:t>Open source (Free!)</a:t>
            </a:r>
          </a:p>
          <a:p>
            <a:r>
              <a:rPr lang="en-US" dirty="0"/>
              <a:t>15,000 Add-on Packages</a:t>
            </a:r>
          </a:p>
        </p:txBody>
      </p:sp>
    </p:spTree>
    <p:extLst>
      <p:ext uri="{BB962C8B-B14F-4D97-AF65-F5344CB8AC3E}">
        <p14:creationId xmlns:p14="http://schemas.microsoft.com/office/powerpoint/2010/main" val="127879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7236-2B25-4A09-FA31-8746125E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74BBD-63E5-08EB-104C-2CFB48BD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ED0A1-47E3-322C-5D8E-9C15FB42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7026649" cy="3264717"/>
          </a:xfrm>
        </p:spPr>
        <p:txBody>
          <a:bodyPr/>
          <a:lstStyle/>
          <a:p>
            <a:r>
              <a:rPr lang="en-US" dirty="0"/>
              <a:t>Install R:</a:t>
            </a:r>
          </a:p>
          <a:p>
            <a:pPr lvl="1"/>
            <a:r>
              <a:rPr lang="en-US" dirty="0"/>
              <a:t>Download the appropriate version of R:</a:t>
            </a:r>
          </a:p>
          <a:p>
            <a:pPr marL="342900" lvl="1" indent="0">
              <a:buNone/>
            </a:pPr>
            <a:r>
              <a:rPr lang="en-US" dirty="0">
                <a:hlinkClick r:id="rId2"/>
              </a:rPr>
              <a:t>https://cran.rstudio.com/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the package</a:t>
            </a:r>
          </a:p>
        </p:txBody>
      </p:sp>
      <p:pic>
        <p:nvPicPr>
          <p:cNvPr id="9" name="Picture 8" descr="upload.wikimedia.org/wikipedia/commons/1/1b/R_l...">
            <a:extLst>
              <a:ext uri="{FF2B5EF4-FFF2-40B4-BE49-F238E27FC236}">
                <a16:creationId xmlns:a16="http://schemas.microsoft.com/office/drawing/2014/main" id="{D6756B05-24AA-739B-6114-680D6C9C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54" y="1230907"/>
            <a:ext cx="640080" cy="4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33wubrfki0l68.cloudfront.net/2c6239d311be6d037...">
            <a:extLst>
              <a:ext uri="{FF2B5EF4-FFF2-40B4-BE49-F238E27FC236}">
                <a16:creationId xmlns:a16="http://schemas.microsoft.com/office/drawing/2014/main" id="{E40E7216-13A9-3C89-10BA-01D0C977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02" y="1112973"/>
            <a:ext cx="640080" cy="74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2C6AF3-44B5-DC8E-AB21-680219633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560" y="2464701"/>
            <a:ext cx="5123473" cy="23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D562-3B7B-9580-C2D1-ADDD433D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R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AB84-C265-BDF5-64C7-9B8132B5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 itself is a relatively small application with next to no user interface. Everything works through a command line or console. </a:t>
            </a:r>
          </a:p>
          <a:p>
            <a:r>
              <a:rPr lang="en-US"/>
              <a:t>At its most basic, you launch it from your Terminal application (on a Mac) or Command Prompt (on Windows) by typing R.</a:t>
            </a:r>
          </a:p>
          <a:p>
            <a:r>
              <a:rPr lang="en-US"/>
              <a:t>We can make life easier for ourselves by using RStudio. </a:t>
            </a:r>
          </a:p>
          <a:p>
            <a:r>
              <a:rPr lang="en-US"/>
              <a:t>RStudio is an “integrated development environment,” or IDE. </a:t>
            </a:r>
          </a:p>
          <a:p>
            <a:r>
              <a:rPr lang="en-US"/>
              <a:t>It is a separate application from R proper.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E2AB6-355D-1268-720D-52596989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930D-E873-5D1E-9AB3-B264E410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58" y="4026419"/>
            <a:ext cx="203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8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2499E-CEC2-7DC2-D559-0C2AECD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100" y="1710748"/>
            <a:ext cx="3886200" cy="1722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CA64E-6FC0-C8D8-A877-77AD0E93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D5EB-B4D1-2346-1C12-478EBA11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8520600" cy="1074643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Download the RStudio IDE: Choose Your Version</a:t>
            </a:r>
          </a:p>
          <a:p>
            <a:pPr marL="114300" indent="0">
              <a:buNone/>
            </a:pPr>
            <a:r>
              <a:rPr lang="en-US" sz="1600">
                <a:hlinkClick r:id="rId3"/>
              </a:rPr>
              <a:t>https://www.rstudio.com/products/rstudio/download/</a:t>
            </a:r>
            <a:endParaRPr lang="en-US" sz="1600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D54AE-753C-7EDC-9F5B-F5279181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3B10F-E57E-B774-8A9B-1814C28D5938}"/>
              </a:ext>
            </a:extLst>
          </p:cNvPr>
          <p:cNvSpPr/>
          <p:nvPr/>
        </p:nvSpPr>
        <p:spPr>
          <a:xfrm>
            <a:off x="5683171" y="1772445"/>
            <a:ext cx="810228" cy="1468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F5952-61F5-153A-E0A1-484908AD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3" y="2662177"/>
            <a:ext cx="5189360" cy="21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LehighPresentation-16x9template</Template>
  <TotalTime>419</TotalTime>
  <Words>2246</Words>
  <Application>Microsoft Macintosh PowerPoint</Application>
  <PresentationFormat>On-screen Show (16:9)</PresentationFormat>
  <Paragraphs>283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Wingdings</vt:lpstr>
      <vt:lpstr>Consolas</vt:lpstr>
      <vt:lpstr>Simple Light</vt:lpstr>
      <vt:lpstr>Predictive Analytics in Business (BUAN 448–R &amp; RStudio)</vt:lpstr>
      <vt:lpstr>Agenda</vt:lpstr>
      <vt:lpstr>Welcome to R!</vt:lpstr>
      <vt:lpstr>What is R?</vt:lpstr>
      <vt:lpstr>Who uses R and Why to learn R?</vt:lpstr>
      <vt:lpstr>Why R?</vt:lpstr>
      <vt:lpstr>Install R</vt:lpstr>
      <vt:lpstr>Use R with RStudio</vt:lpstr>
      <vt:lpstr>Install RStudio</vt:lpstr>
      <vt:lpstr>R Studio: 4 Main Windows (‘Panes’)</vt:lpstr>
      <vt:lpstr>Work with an R Script File</vt:lpstr>
      <vt:lpstr>R Basics</vt:lpstr>
      <vt:lpstr>Create an object x</vt:lpstr>
      <vt:lpstr>Create an object x</vt:lpstr>
      <vt:lpstr>Assignment</vt:lpstr>
      <vt:lpstr>What’s in a name?</vt:lpstr>
      <vt:lpstr>Enforced style: Variable names</vt:lpstr>
      <vt:lpstr>Calling functions</vt:lpstr>
      <vt:lpstr>Calling functions</vt:lpstr>
      <vt:lpstr>R Packages</vt:lpstr>
      <vt:lpstr>R Packages</vt:lpstr>
      <vt:lpstr>Vectors, Scalars, Arrays and Matrix</vt:lpstr>
      <vt:lpstr>Data Frames</vt:lpstr>
      <vt:lpstr>Objects in R</vt:lpstr>
      <vt:lpstr>String Characters</vt:lpstr>
      <vt:lpstr>Subscripts and Indices</vt:lpstr>
      <vt:lpstr>Review of R Commands and Functions</vt:lpstr>
      <vt:lpstr>Review of R Commands and Functions</vt:lpstr>
      <vt:lpstr>Review of R Commands and Functions</vt:lpstr>
      <vt:lpstr>Review of R Commands and Functions</vt:lpstr>
      <vt:lpstr>Review of R Commands and Functions (Statistical)</vt:lpstr>
      <vt:lpstr>Get Data into R</vt:lpstr>
      <vt:lpstr>.RData file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Come Here</dc:title>
  <dc:creator>Troy Adair</dc:creator>
  <cp:lastModifiedBy>Mehdi Davoodi</cp:lastModifiedBy>
  <cp:revision>1</cp:revision>
  <cp:lastPrinted>2022-08-15T13:46:24Z</cp:lastPrinted>
  <dcterms:created xsi:type="dcterms:W3CDTF">2018-08-25T20:40:28Z</dcterms:created>
  <dcterms:modified xsi:type="dcterms:W3CDTF">2022-09-01T16:43:43Z</dcterms:modified>
</cp:coreProperties>
</file>